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06"/>
  </p:notesMasterIdLst>
  <p:sldIdLst>
    <p:sldId id="1951" r:id="rId2"/>
    <p:sldId id="1792" r:id="rId3"/>
    <p:sldId id="1793" r:id="rId4"/>
    <p:sldId id="1795" r:id="rId5"/>
    <p:sldId id="1871" r:id="rId6"/>
    <p:sldId id="256" r:id="rId7"/>
    <p:sldId id="506" r:id="rId8"/>
    <p:sldId id="2330" r:id="rId9"/>
    <p:sldId id="265" r:id="rId10"/>
    <p:sldId id="280" r:id="rId11"/>
    <p:sldId id="2530" r:id="rId12"/>
    <p:sldId id="2531" r:id="rId13"/>
    <p:sldId id="2532" r:id="rId14"/>
    <p:sldId id="2533" r:id="rId15"/>
    <p:sldId id="2614" r:id="rId16"/>
    <p:sldId id="2615" r:id="rId17"/>
    <p:sldId id="2616" r:id="rId18"/>
    <p:sldId id="2617" r:id="rId19"/>
    <p:sldId id="2618" r:id="rId20"/>
    <p:sldId id="2619" r:id="rId21"/>
    <p:sldId id="2620" r:id="rId22"/>
    <p:sldId id="2687" r:id="rId23"/>
    <p:sldId id="2688" r:id="rId24"/>
    <p:sldId id="2689" r:id="rId25"/>
    <p:sldId id="2690" r:id="rId26"/>
    <p:sldId id="2691" r:id="rId27"/>
    <p:sldId id="2692" r:id="rId28"/>
    <p:sldId id="2693" r:id="rId29"/>
    <p:sldId id="2683" r:id="rId30"/>
    <p:sldId id="2694" r:id="rId31"/>
    <p:sldId id="2695" r:id="rId32"/>
    <p:sldId id="2696" r:id="rId33"/>
    <p:sldId id="2739" r:id="rId34"/>
    <p:sldId id="2740" r:id="rId35"/>
    <p:sldId id="2741" r:id="rId36"/>
    <p:sldId id="2722" r:id="rId37"/>
    <p:sldId id="2742" r:id="rId38"/>
    <p:sldId id="2743" r:id="rId39"/>
    <p:sldId id="2744" r:id="rId40"/>
    <p:sldId id="2745" r:id="rId41"/>
    <p:sldId id="2746" r:id="rId42"/>
    <p:sldId id="2747" r:id="rId43"/>
    <p:sldId id="2737" r:id="rId44"/>
    <p:sldId id="2748" r:id="rId45"/>
    <p:sldId id="2749" r:id="rId46"/>
    <p:sldId id="2750" r:id="rId47"/>
    <p:sldId id="2751" r:id="rId48"/>
    <p:sldId id="2752" r:id="rId49"/>
    <p:sldId id="2753" r:id="rId50"/>
    <p:sldId id="2754" r:id="rId51"/>
    <p:sldId id="2738" r:id="rId52"/>
    <p:sldId id="2755" r:id="rId53"/>
    <p:sldId id="2756" r:id="rId54"/>
    <p:sldId id="2757" r:id="rId55"/>
    <p:sldId id="2758" r:id="rId56"/>
    <p:sldId id="2759" r:id="rId57"/>
    <p:sldId id="2760" r:id="rId58"/>
    <p:sldId id="2761" r:id="rId59"/>
    <p:sldId id="2762" r:id="rId60"/>
    <p:sldId id="2763" r:id="rId61"/>
    <p:sldId id="2764" r:id="rId62"/>
    <p:sldId id="2765" r:id="rId63"/>
    <p:sldId id="2766" r:id="rId64"/>
    <p:sldId id="2767" r:id="rId65"/>
    <p:sldId id="2768" r:id="rId66"/>
    <p:sldId id="2769" r:id="rId67"/>
    <p:sldId id="2770" r:id="rId68"/>
    <p:sldId id="2771" r:id="rId69"/>
    <p:sldId id="2775" r:id="rId70"/>
    <p:sldId id="2776" r:id="rId71"/>
    <p:sldId id="2777" r:id="rId72"/>
    <p:sldId id="2778" r:id="rId73"/>
    <p:sldId id="2779" r:id="rId74"/>
    <p:sldId id="2780" r:id="rId75"/>
    <p:sldId id="2781" r:id="rId76"/>
    <p:sldId id="2782" r:id="rId77"/>
    <p:sldId id="2783" r:id="rId78"/>
    <p:sldId id="2784" r:id="rId79"/>
    <p:sldId id="2774" r:id="rId80"/>
    <p:sldId id="2785" r:id="rId81"/>
    <p:sldId id="2786" r:id="rId82"/>
    <p:sldId id="2787" r:id="rId83"/>
    <p:sldId id="2788" r:id="rId84"/>
    <p:sldId id="2789" r:id="rId85"/>
    <p:sldId id="2790" r:id="rId86"/>
    <p:sldId id="2791" r:id="rId87"/>
    <p:sldId id="2792" r:id="rId88"/>
    <p:sldId id="2793" r:id="rId89"/>
    <p:sldId id="2794" r:id="rId90"/>
    <p:sldId id="2795" r:id="rId91"/>
    <p:sldId id="2796" r:id="rId92"/>
    <p:sldId id="2797" r:id="rId93"/>
    <p:sldId id="2798" r:id="rId94"/>
    <p:sldId id="2799" r:id="rId95"/>
    <p:sldId id="2732" r:id="rId96"/>
    <p:sldId id="1952" r:id="rId97"/>
    <p:sldId id="1953" r:id="rId98"/>
    <p:sldId id="1794" r:id="rId99"/>
    <p:sldId id="1954" r:id="rId100"/>
    <p:sldId id="1796" r:id="rId101"/>
    <p:sldId id="1955" r:id="rId102"/>
    <p:sldId id="1861" r:id="rId103"/>
    <p:sldId id="1956" r:id="rId104"/>
    <p:sldId id="2259" r:id="rId105"/>
  </p:sldIdLst>
  <p:sldSz cx="12192000" cy="6858000"/>
  <p:notesSz cx="6858000" cy="9144000"/>
  <p:custDataLst>
    <p:tags r:id="rId10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E30"/>
    <a:srgbClr val="000D26"/>
    <a:srgbClr val="FF0000"/>
    <a:srgbClr val="CC3300"/>
    <a:srgbClr val="D15447"/>
    <a:srgbClr val="954ECA"/>
    <a:srgbClr val="A83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8289C6-32AE-4997-9037-5A3CAC5973C3}" v="53" dt="2024-06-26T12:31:52.0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336" y="72"/>
      </p:cViewPr>
      <p:guideLst>
        <p:guide orient="horz" pos="2251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microsoft.com/office/2016/11/relationships/changesInfo" Target="changesInfos/changesInfo1.xml"/><Relationship Id="rId16" Type="http://schemas.openxmlformats.org/officeDocument/2006/relationships/slide" Target="slides/slide15.xml"/><Relationship Id="rId107" Type="http://schemas.openxmlformats.org/officeDocument/2006/relationships/tags" Target="tags/tag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microsoft.com/office/2015/10/relationships/revisionInfo" Target="revisionInfo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ED76930C-D8F2-49D5-8076-F2BEDCB2FA18}"/>
    <pc:docChg chg="custSel modSld">
      <pc:chgData name="Erberson Pinheiro" userId="c7a5b9113d4dffce" providerId="LiveId" clId="{ED76930C-D8F2-49D5-8076-F2BEDCB2FA18}" dt="2024-03-26T00:09:06.281" v="122" actId="962"/>
      <pc:docMkLst>
        <pc:docMk/>
      </pc:docMkLst>
      <pc:sldChg chg="delSp mod">
        <pc:chgData name="Erberson Pinheiro" userId="c7a5b9113d4dffce" providerId="LiveId" clId="{ED76930C-D8F2-49D5-8076-F2BEDCB2FA18}" dt="2024-03-25T23:49:14.581" v="5" actId="478"/>
        <pc:sldMkLst>
          <pc:docMk/>
          <pc:sldMk cId="1362688913" sldId="256"/>
        </pc:sldMkLst>
        <pc:spChg chg="del">
          <ac:chgData name="Erberson Pinheiro" userId="c7a5b9113d4dffce" providerId="LiveId" clId="{ED76930C-D8F2-49D5-8076-F2BEDCB2FA18}" dt="2024-03-25T23:49:14.581" v="5" actId="478"/>
          <ac:spMkLst>
            <pc:docMk/>
            <pc:sldMk cId="1362688913" sldId="256"/>
            <ac:spMk id="3" creationId="{E638142E-0418-4E97-AF29-BE3DAC0A4C21}"/>
          </ac:spMkLst>
        </pc:spChg>
      </pc:sldChg>
      <pc:sldChg chg="addSp modSp">
        <pc:chgData name="Erberson Pinheiro" userId="c7a5b9113d4dffce" providerId="LiveId" clId="{ED76930C-D8F2-49D5-8076-F2BEDCB2FA18}" dt="2024-03-25T23:48:53.845" v="2" actId="14100"/>
        <pc:sldMkLst>
          <pc:docMk/>
          <pc:sldMk cId="3682359959" sldId="1793"/>
        </pc:sldMkLst>
        <pc:picChg chg="add mod">
          <ac:chgData name="Erberson Pinheiro" userId="c7a5b9113d4dffce" providerId="LiveId" clId="{ED76930C-D8F2-49D5-8076-F2BEDCB2FA18}" dt="2024-03-25T23:48:53.845" v="2" actId="14100"/>
          <ac:picMkLst>
            <pc:docMk/>
            <pc:sldMk cId="3682359959" sldId="1793"/>
            <ac:picMk id="3" creationId="{A3D18335-91D1-9A14-018D-F42625F1B3BB}"/>
          </ac:picMkLst>
        </pc:picChg>
      </pc:sldChg>
      <pc:sldChg chg="addSp delSp modSp mod">
        <pc:chgData name="Erberson Pinheiro" userId="c7a5b9113d4dffce" providerId="LiveId" clId="{ED76930C-D8F2-49D5-8076-F2BEDCB2FA18}" dt="2024-03-25T23:49:09.262" v="4"/>
        <pc:sldMkLst>
          <pc:docMk/>
          <pc:sldMk cId="468915267" sldId="1795"/>
        </pc:sldMkLst>
        <pc:picChg chg="add mod">
          <ac:chgData name="Erberson Pinheiro" userId="c7a5b9113d4dffce" providerId="LiveId" clId="{ED76930C-D8F2-49D5-8076-F2BEDCB2FA18}" dt="2024-03-25T23:49:09.262" v="4"/>
          <ac:picMkLst>
            <pc:docMk/>
            <pc:sldMk cId="468915267" sldId="1795"/>
            <ac:picMk id="2" creationId="{E7D5DDF5-4FE0-958D-D141-61BD1D1D7A7C}"/>
          </ac:picMkLst>
        </pc:picChg>
        <pc:picChg chg="del">
          <ac:chgData name="Erberson Pinheiro" userId="c7a5b9113d4dffce" providerId="LiveId" clId="{ED76930C-D8F2-49D5-8076-F2BEDCB2FA18}" dt="2024-03-25T23:49:01.692" v="3" actId="478"/>
          <ac:picMkLst>
            <pc:docMk/>
            <pc:sldMk cId="468915267" sldId="1795"/>
            <ac:picMk id="3" creationId="{F6981A9D-0CC9-3650-3D47-FBFCD0099E68}"/>
          </ac:picMkLst>
        </pc:picChg>
      </pc:sldChg>
      <pc:sldChg chg="addSp modSp">
        <pc:chgData name="Erberson Pinheiro" userId="c7a5b9113d4dffce" providerId="LiveId" clId="{ED76930C-D8F2-49D5-8076-F2BEDCB2FA18}" dt="2024-03-25T23:57:25.612" v="114"/>
        <pc:sldMkLst>
          <pc:docMk/>
          <pc:sldMk cId="3471224255" sldId="1953"/>
        </pc:sldMkLst>
        <pc:picChg chg="add mod">
          <ac:chgData name="Erberson Pinheiro" userId="c7a5b9113d4dffce" providerId="LiveId" clId="{ED76930C-D8F2-49D5-8076-F2BEDCB2FA18}" dt="2024-03-25T23:57:25.612" v="114"/>
          <ac:picMkLst>
            <pc:docMk/>
            <pc:sldMk cId="3471224255" sldId="1953"/>
            <ac:picMk id="2" creationId="{57BFB166-D25C-BB12-56B4-FE0AC52BECD6}"/>
          </ac:picMkLst>
        </pc:picChg>
      </pc:sldChg>
      <pc:sldChg chg="addSp delSp modSp mod">
        <pc:chgData name="Erberson Pinheiro" userId="c7a5b9113d4dffce" providerId="LiveId" clId="{ED76930C-D8F2-49D5-8076-F2BEDCB2FA18}" dt="2024-03-25T23:57:36.600" v="116"/>
        <pc:sldMkLst>
          <pc:docMk/>
          <pc:sldMk cId="637619950" sldId="1954"/>
        </pc:sldMkLst>
        <pc:picChg chg="add mod">
          <ac:chgData name="Erberson Pinheiro" userId="c7a5b9113d4dffce" providerId="LiveId" clId="{ED76930C-D8F2-49D5-8076-F2BEDCB2FA18}" dt="2024-03-25T23:57:36.600" v="116"/>
          <ac:picMkLst>
            <pc:docMk/>
            <pc:sldMk cId="637619950" sldId="1954"/>
            <ac:picMk id="2" creationId="{ACABC4CC-CB0C-27A1-D831-CCA24E302D20}"/>
          </ac:picMkLst>
        </pc:picChg>
        <pc:picChg chg="del">
          <ac:chgData name="Erberson Pinheiro" userId="c7a5b9113d4dffce" providerId="LiveId" clId="{ED76930C-D8F2-49D5-8076-F2BEDCB2FA18}" dt="2024-03-25T23:57:31.770" v="115" actId="478"/>
          <ac:picMkLst>
            <pc:docMk/>
            <pc:sldMk cId="637619950" sldId="1954"/>
            <ac:picMk id="3" creationId="{F6981A9D-0CC9-3650-3D47-FBFCD0099E68}"/>
          </ac:picMkLst>
        </pc:picChg>
      </pc:sldChg>
      <pc:sldChg chg="addSp delSp modSp mod">
        <pc:chgData name="Erberson Pinheiro" userId="c7a5b9113d4dffce" providerId="LiveId" clId="{ED76930C-D8F2-49D5-8076-F2BEDCB2FA18}" dt="2024-03-26T00:09:06.281" v="122" actId="962"/>
        <pc:sldMkLst>
          <pc:docMk/>
          <pc:sldMk cId="548486991" sldId="2259"/>
        </pc:sldMkLst>
        <pc:picChg chg="add mod">
          <ac:chgData name="Erberson Pinheiro" userId="c7a5b9113d4dffce" providerId="LiveId" clId="{ED76930C-D8F2-49D5-8076-F2BEDCB2FA18}" dt="2024-03-26T00:08:50.132" v="119"/>
          <ac:picMkLst>
            <pc:docMk/>
            <pc:sldMk cId="548486991" sldId="2259"/>
            <ac:picMk id="3" creationId="{B82E8CAE-3C36-42A1-9258-CF260A72CC1E}"/>
          </ac:picMkLst>
        </pc:picChg>
        <pc:picChg chg="add mod">
          <ac:chgData name="Erberson Pinheiro" userId="c7a5b9113d4dffce" providerId="LiveId" clId="{ED76930C-D8F2-49D5-8076-F2BEDCB2FA18}" dt="2024-03-26T00:09:06.281" v="122" actId="962"/>
          <ac:picMkLst>
            <pc:docMk/>
            <pc:sldMk cId="548486991" sldId="2259"/>
            <ac:picMk id="5" creationId="{A64685F1-29AC-AD2B-962E-6F495A226C55}"/>
          </ac:picMkLst>
        </pc:picChg>
        <pc:picChg chg="del">
          <ac:chgData name="Erberson Pinheiro" userId="c7a5b9113d4dffce" providerId="LiveId" clId="{ED76930C-D8F2-49D5-8076-F2BEDCB2FA18}" dt="2024-03-25T23:57:46.700" v="117" actId="478"/>
          <ac:picMkLst>
            <pc:docMk/>
            <pc:sldMk cId="548486991" sldId="2259"/>
            <ac:picMk id="7" creationId="{220DECC3-88D1-CC5B-7C8C-4BF1C107E648}"/>
          </ac:picMkLst>
        </pc:picChg>
        <pc:picChg chg="del">
          <ac:chgData name="Erberson Pinheiro" userId="c7a5b9113d4dffce" providerId="LiveId" clId="{ED76930C-D8F2-49D5-8076-F2BEDCB2FA18}" dt="2024-03-26T00:08:30.369" v="118" actId="478"/>
          <ac:picMkLst>
            <pc:docMk/>
            <pc:sldMk cId="548486991" sldId="2259"/>
            <ac:picMk id="8" creationId="{D4328555-42C3-2011-7C87-AE01226D08CE}"/>
          </ac:picMkLst>
        </pc:picChg>
        <pc:picChg chg="del">
          <ac:chgData name="Erberson Pinheiro" userId="c7a5b9113d4dffce" providerId="LiveId" clId="{ED76930C-D8F2-49D5-8076-F2BEDCB2FA18}" dt="2024-03-25T23:57:46.700" v="117" actId="478"/>
          <ac:picMkLst>
            <pc:docMk/>
            <pc:sldMk cId="548486991" sldId="2259"/>
            <ac:picMk id="10" creationId="{065F08F5-A50D-BF42-417D-9992E99107A7}"/>
          </ac:picMkLst>
        </pc:picChg>
      </pc:sldChg>
      <pc:sldChg chg="modSp">
        <pc:chgData name="Erberson Pinheiro" userId="c7a5b9113d4dffce" providerId="LiveId" clId="{ED76930C-D8F2-49D5-8076-F2BEDCB2FA18}" dt="2024-03-25T23:50:54.626" v="7" actId="20577"/>
        <pc:sldMkLst>
          <pc:docMk/>
          <pc:sldMk cId="647338221" sldId="2423"/>
        </pc:sldMkLst>
        <pc:spChg chg="mod">
          <ac:chgData name="Erberson Pinheiro" userId="c7a5b9113d4dffce" providerId="LiveId" clId="{ED76930C-D8F2-49D5-8076-F2BEDCB2FA18}" dt="2024-03-25T23:50:54.626" v="7" actId="20577"/>
          <ac:spMkLst>
            <pc:docMk/>
            <pc:sldMk cId="647338221" sldId="2423"/>
            <ac:spMk id="8" creationId="{CAA00AC5-C0DA-4969-9982-F4B229796289}"/>
          </ac:spMkLst>
        </pc:spChg>
      </pc:sldChg>
      <pc:sldChg chg="delSp mod">
        <pc:chgData name="Erberson Pinheiro" userId="c7a5b9113d4dffce" providerId="LiveId" clId="{ED76930C-D8F2-49D5-8076-F2BEDCB2FA18}" dt="2024-03-25T23:51:11.071" v="8" actId="478"/>
        <pc:sldMkLst>
          <pc:docMk/>
          <pc:sldMk cId="3274554876" sldId="2531"/>
        </pc:sldMkLst>
        <pc:spChg chg="del">
          <ac:chgData name="Erberson Pinheiro" userId="c7a5b9113d4dffce" providerId="LiveId" clId="{ED76930C-D8F2-49D5-8076-F2BEDCB2FA18}" dt="2024-03-25T23:51:11.071" v="8" actId="478"/>
          <ac:spMkLst>
            <pc:docMk/>
            <pc:sldMk cId="3274554876" sldId="2531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1:21.859" v="10" actId="20577"/>
        <pc:sldMkLst>
          <pc:docMk/>
          <pc:sldMk cId="442952788" sldId="2534"/>
        </pc:sldMkLst>
        <pc:spChg chg="mod">
          <ac:chgData name="Erberson Pinheiro" userId="c7a5b9113d4dffce" providerId="LiveId" clId="{ED76930C-D8F2-49D5-8076-F2BEDCB2FA18}" dt="2024-03-25T23:51:21.859" v="10" actId="20577"/>
          <ac:spMkLst>
            <pc:docMk/>
            <pc:sldMk cId="442952788" sldId="2534"/>
            <ac:spMk id="8" creationId="{CAA00AC5-C0DA-4969-9982-F4B229796289}"/>
          </ac:spMkLst>
        </pc:spChg>
      </pc:sldChg>
      <pc:sldChg chg="delSp mod">
        <pc:chgData name="Erberson Pinheiro" userId="c7a5b9113d4dffce" providerId="LiveId" clId="{ED76930C-D8F2-49D5-8076-F2BEDCB2FA18}" dt="2024-03-25T23:51:29.238" v="11" actId="478"/>
        <pc:sldMkLst>
          <pc:docMk/>
          <pc:sldMk cId="1146453700" sldId="2538"/>
        </pc:sldMkLst>
        <pc:spChg chg="del">
          <ac:chgData name="Erberson Pinheiro" userId="c7a5b9113d4dffce" providerId="LiveId" clId="{ED76930C-D8F2-49D5-8076-F2BEDCB2FA18}" dt="2024-03-25T23:51:29.238" v="11" actId="478"/>
          <ac:spMkLst>
            <pc:docMk/>
            <pc:sldMk cId="1146453700" sldId="2538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1:40.793" v="13" actId="20577"/>
        <pc:sldMkLst>
          <pc:docMk/>
          <pc:sldMk cId="1969729856" sldId="2540"/>
        </pc:sldMkLst>
        <pc:spChg chg="mod">
          <ac:chgData name="Erberson Pinheiro" userId="c7a5b9113d4dffce" providerId="LiveId" clId="{ED76930C-D8F2-49D5-8076-F2BEDCB2FA18}" dt="2024-03-25T23:51:40.793" v="13" actId="20577"/>
          <ac:spMkLst>
            <pc:docMk/>
            <pc:sldMk cId="1969729856" sldId="2540"/>
            <ac:spMk id="6" creationId="{FC51CDDA-A0A4-3212-278E-D60716CC127C}"/>
          </ac:spMkLst>
        </pc:spChg>
      </pc:sldChg>
      <pc:sldChg chg="modSp">
        <pc:chgData name="Erberson Pinheiro" userId="c7a5b9113d4dffce" providerId="LiveId" clId="{ED76930C-D8F2-49D5-8076-F2BEDCB2FA18}" dt="2024-03-25T23:51:46.847" v="17" actId="20577"/>
        <pc:sldMkLst>
          <pc:docMk/>
          <pc:sldMk cId="1450663312" sldId="2541"/>
        </pc:sldMkLst>
        <pc:spChg chg="mod">
          <ac:chgData name="Erberson Pinheiro" userId="c7a5b9113d4dffce" providerId="LiveId" clId="{ED76930C-D8F2-49D5-8076-F2BEDCB2FA18}" dt="2024-03-25T23:51:46.847" v="17" actId="20577"/>
          <ac:spMkLst>
            <pc:docMk/>
            <pc:sldMk cId="1450663312" sldId="2541"/>
            <ac:spMk id="8" creationId="{CAA00AC5-C0DA-4969-9982-F4B229796289}"/>
          </ac:spMkLst>
        </pc:spChg>
      </pc:sldChg>
      <pc:sldChg chg="delSp mod">
        <pc:chgData name="Erberson Pinheiro" userId="c7a5b9113d4dffce" providerId="LiveId" clId="{ED76930C-D8F2-49D5-8076-F2BEDCB2FA18}" dt="2024-03-25T23:51:58.948" v="18" actId="478"/>
        <pc:sldMkLst>
          <pc:docMk/>
          <pc:sldMk cId="1485798785" sldId="2545"/>
        </pc:sldMkLst>
        <pc:spChg chg="del">
          <ac:chgData name="Erberson Pinheiro" userId="c7a5b9113d4dffce" providerId="LiveId" clId="{ED76930C-D8F2-49D5-8076-F2BEDCB2FA18}" dt="2024-03-25T23:51:58.948" v="18" actId="478"/>
          <ac:spMkLst>
            <pc:docMk/>
            <pc:sldMk cId="1485798785" sldId="2545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2:07.448" v="20" actId="20577"/>
        <pc:sldMkLst>
          <pc:docMk/>
          <pc:sldMk cId="3825511098" sldId="2547"/>
        </pc:sldMkLst>
        <pc:spChg chg="mod">
          <ac:chgData name="Erberson Pinheiro" userId="c7a5b9113d4dffce" providerId="LiveId" clId="{ED76930C-D8F2-49D5-8076-F2BEDCB2FA18}" dt="2024-03-25T23:52:07.448" v="20" actId="20577"/>
          <ac:spMkLst>
            <pc:docMk/>
            <pc:sldMk cId="3825511098" sldId="2547"/>
            <ac:spMk id="8" creationId="{CAA00AC5-C0DA-4969-9982-F4B229796289}"/>
          </ac:spMkLst>
        </pc:spChg>
      </pc:sldChg>
      <pc:sldChg chg="modSp">
        <pc:chgData name="Erberson Pinheiro" userId="c7a5b9113d4dffce" providerId="LiveId" clId="{ED76930C-D8F2-49D5-8076-F2BEDCB2FA18}" dt="2024-03-25T23:52:12.574" v="22" actId="20577"/>
        <pc:sldMkLst>
          <pc:docMk/>
          <pc:sldMk cId="4031081509" sldId="2548"/>
        </pc:sldMkLst>
        <pc:spChg chg="mod">
          <ac:chgData name="Erberson Pinheiro" userId="c7a5b9113d4dffce" providerId="LiveId" clId="{ED76930C-D8F2-49D5-8076-F2BEDCB2FA18}" dt="2024-03-25T23:52:12.574" v="22" actId="20577"/>
          <ac:spMkLst>
            <pc:docMk/>
            <pc:sldMk cId="4031081509" sldId="2548"/>
            <ac:spMk id="2" creationId="{381E9519-E82A-64D1-CFA4-DCC2D6604FE2}"/>
          </ac:spMkLst>
        </pc:spChg>
      </pc:sldChg>
      <pc:sldChg chg="delSp mod">
        <pc:chgData name="Erberson Pinheiro" userId="c7a5b9113d4dffce" providerId="LiveId" clId="{ED76930C-D8F2-49D5-8076-F2BEDCB2FA18}" dt="2024-03-25T23:52:22.268" v="23" actId="478"/>
        <pc:sldMkLst>
          <pc:docMk/>
          <pc:sldMk cId="3207089277" sldId="2552"/>
        </pc:sldMkLst>
        <pc:spChg chg="del">
          <ac:chgData name="Erberson Pinheiro" userId="c7a5b9113d4dffce" providerId="LiveId" clId="{ED76930C-D8F2-49D5-8076-F2BEDCB2FA18}" dt="2024-03-25T23:52:22.268" v="23" actId="478"/>
          <ac:spMkLst>
            <pc:docMk/>
            <pc:sldMk cId="3207089277" sldId="2552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2:36.041" v="39" actId="20577"/>
        <pc:sldMkLst>
          <pc:docMk/>
          <pc:sldMk cId="3769446382" sldId="2554"/>
        </pc:sldMkLst>
        <pc:spChg chg="mod">
          <ac:chgData name="Erberson Pinheiro" userId="c7a5b9113d4dffce" providerId="LiveId" clId="{ED76930C-D8F2-49D5-8076-F2BEDCB2FA18}" dt="2024-03-25T23:52:36.041" v="39" actId="20577"/>
          <ac:spMkLst>
            <pc:docMk/>
            <pc:sldMk cId="3769446382" sldId="2554"/>
            <ac:spMk id="2" creationId="{381E9519-E82A-64D1-CFA4-DCC2D6604FE2}"/>
          </ac:spMkLst>
        </pc:spChg>
      </pc:sldChg>
      <pc:sldChg chg="delSp mod">
        <pc:chgData name="Erberson Pinheiro" userId="c7a5b9113d4dffce" providerId="LiveId" clId="{ED76930C-D8F2-49D5-8076-F2BEDCB2FA18}" dt="2024-03-25T23:52:52.637" v="40" actId="478"/>
        <pc:sldMkLst>
          <pc:docMk/>
          <pc:sldMk cId="1093730611" sldId="2559"/>
        </pc:sldMkLst>
        <pc:spChg chg="del">
          <ac:chgData name="Erberson Pinheiro" userId="c7a5b9113d4dffce" providerId="LiveId" clId="{ED76930C-D8F2-49D5-8076-F2BEDCB2FA18}" dt="2024-03-25T23:52:52.637" v="40" actId="478"/>
          <ac:spMkLst>
            <pc:docMk/>
            <pc:sldMk cId="1093730611" sldId="2559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3:07.039" v="54" actId="20577"/>
        <pc:sldMkLst>
          <pc:docMk/>
          <pc:sldMk cId="448028362" sldId="2561"/>
        </pc:sldMkLst>
        <pc:spChg chg="mod">
          <ac:chgData name="Erberson Pinheiro" userId="c7a5b9113d4dffce" providerId="LiveId" clId="{ED76930C-D8F2-49D5-8076-F2BEDCB2FA18}" dt="2024-03-25T23:53:07.039" v="54" actId="20577"/>
          <ac:spMkLst>
            <pc:docMk/>
            <pc:sldMk cId="448028362" sldId="2561"/>
            <ac:spMk id="2" creationId="{381E9519-E82A-64D1-CFA4-DCC2D6604FE2}"/>
          </ac:spMkLst>
        </pc:spChg>
      </pc:sldChg>
      <pc:sldChg chg="modSp">
        <pc:chgData name="Erberson Pinheiro" userId="c7a5b9113d4dffce" providerId="LiveId" clId="{ED76930C-D8F2-49D5-8076-F2BEDCB2FA18}" dt="2024-03-25T23:53:16.920" v="56" actId="20577"/>
        <pc:sldMkLst>
          <pc:docMk/>
          <pc:sldMk cId="4120069540" sldId="2585"/>
        </pc:sldMkLst>
        <pc:spChg chg="mod">
          <ac:chgData name="Erberson Pinheiro" userId="c7a5b9113d4dffce" providerId="LiveId" clId="{ED76930C-D8F2-49D5-8076-F2BEDCB2FA18}" dt="2024-03-25T23:53:16.920" v="56" actId="20577"/>
          <ac:spMkLst>
            <pc:docMk/>
            <pc:sldMk cId="4120069540" sldId="2585"/>
            <ac:spMk id="2" creationId="{3F099C7B-8422-3C81-3119-1CA5235830BA}"/>
          </ac:spMkLst>
        </pc:spChg>
      </pc:sldChg>
      <pc:sldChg chg="delSp mod">
        <pc:chgData name="Erberson Pinheiro" userId="c7a5b9113d4dffce" providerId="LiveId" clId="{ED76930C-D8F2-49D5-8076-F2BEDCB2FA18}" dt="2024-03-25T23:53:30.914" v="57" actId="478"/>
        <pc:sldMkLst>
          <pc:docMk/>
          <pc:sldMk cId="1283345746" sldId="2589"/>
        </pc:sldMkLst>
        <pc:spChg chg="del">
          <ac:chgData name="Erberson Pinheiro" userId="c7a5b9113d4dffce" providerId="LiveId" clId="{ED76930C-D8F2-49D5-8076-F2BEDCB2FA18}" dt="2024-03-25T23:53:30.914" v="57" actId="478"/>
          <ac:spMkLst>
            <pc:docMk/>
            <pc:sldMk cId="1283345746" sldId="2589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3:43.106" v="63" actId="20577"/>
        <pc:sldMkLst>
          <pc:docMk/>
          <pc:sldMk cId="2671655325" sldId="2591"/>
        </pc:sldMkLst>
        <pc:spChg chg="mod">
          <ac:chgData name="Erberson Pinheiro" userId="c7a5b9113d4dffce" providerId="LiveId" clId="{ED76930C-D8F2-49D5-8076-F2BEDCB2FA18}" dt="2024-03-25T23:53:36.915" v="61" actId="20577"/>
          <ac:spMkLst>
            <pc:docMk/>
            <pc:sldMk cId="2671655325" sldId="2591"/>
            <ac:spMk id="2" creationId="{381E9519-E82A-64D1-CFA4-DCC2D6604FE2}"/>
          </ac:spMkLst>
        </pc:spChg>
        <pc:spChg chg="mod">
          <ac:chgData name="Erberson Pinheiro" userId="c7a5b9113d4dffce" providerId="LiveId" clId="{ED76930C-D8F2-49D5-8076-F2BEDCB2FA18}" dt="2024-03-25T23:53:43.106" v="63" actId="20577"/>
          <ac:spMkLst>
            <pc:docMk/>
            <pc:sldMk cId="2671655325" sldId="2591"/>
            <ac:spMk id="6" creationId="{FC51CDDA-A0A4-3212-278E-D60716CC127C}"/>
          </ac:spMkLst>
        </pc:spChg>
      </pc:sldChg>
      <pc:sldChg chg="delSp mod">
        <pc:chgData name="Erberson Pinheiro" userId="c7a5b9113d4dffce" providerId="LiveId" clId="{ED76930C-D8F2-49D5-8076-F2BEDCB2FA18}" dt="2024-03-25T23:54:00.285" v="64" actId="478"/>
        <pc:sldMkLst>
          <pc:docMk/>
          <pc:sldMk cId="2232524040" sldId="2596"/>
        </pc:sldMkLst>
        <pc:spChg chg="del">
          <ac:chgData name="Erberson Pinheiro" userId="c7a5b9113d4dffce" providerId="LiveId" clId="{ED76930C-D8F2-49D5-8076-F2BEDCB2FA18}" dt="2024-03-25T23:54:00.285" v="64" actId="478"/>
          <ac:spMkLst>
            <pc:docMk/>
            <pc:sldMk cId="2232524040" sldId="2596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4:05.256" v="66" actId="20577"/>
        <pc:sldMkLst>
          <pc:docMk/>
          <pc:sldMk cId="1208460284" sldId="2598"/>
        </pc:sldMkLst>
        <pc:spChg chg="mod">
          <ac:chgData name="Erberson Pinheiro" userId="c7a5b9113d4dffce" providerId="LiveId" clId="{ED76930C-D8F2-49D5-8076-F2BEDCB2FA18}" dt="2024-03-25T23:54:05.256" v="66" actId="20577"/>
          <ac:spMkLst>
            <pc:docMk/>
            <pc:sldMk cId="1208460284" sldId="2598"/>
            <ac:spMk id="2" creationId="{381E9519-E82A-64D1-CFA4-DCC2D6604FE2}"/>
          </ac:spMkLst>
        </pc:spChg>
      </pc:sldChg>
      <pc:sldChg chg="delSp mod">
        <pc:chgData name="Erberson Pinheiro" userId="c7a5b9113d4dffce" providerId="LiveId" clId="{ED76930C-D8F2-49D5-8076-F2BEDCB2FA18}" dt="2024-03-25T23:54:20.295" v="67" actId="478"/>
        <pc:sldMkLst>
          <pc:docMk/>
          <pc:sldMk cId="4045625542" sldId="2603"/>
        </pc:sldMkLst>
        <pc:spChg chg="del">
          <ac:chgData name="Erberson Pinheiro" userId="c7a5b9113d4dffce" providerId="LiveId" clId="{ED76930C-D8F2-49D5-8076-F2BEDCB2FA18}" dt="2024-03-25T23:54:20.295" v="67" actId="478"/>
          <ac:spMkLst>
            <pc:docMk/>
            <pc:sldMk cId="4045625542" sldId="2603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4:34.334" v="81" actId="20577"/>
        <pc:sldMkLst>
          <pc:docMk/>
          <pc:sldMk cId="242374747" sldId="2605"/>
        </pc:sldMkLst>
        <pc:spChg chg="mod">
          <ac:chgData name="Erberson Pinheiro" userId="c7a5b9113d4dffce" providerId="LiveId" clId="{ED76930C-D8F2-49D5-8076-F2BEDCB2FA18}" dt="2024-03-25T23:54:34.334" v="81" actId="20577"/>
          <ac:spMkLst>
            <pc:docMk/>
            <pc:sldMk cId="242374747" sldId="2605"/>
            <ac:spMk id="2" creationId="{381E9519-E82A-64D1-CFA4-DCC2D6604FE2}"/>
          </ac:spMkLst>
        </pc:spChg>
      </pc:sldChg>
      <pc:sldChg chg="delSp mod">
        <pc:chgData name="Erberson Pinheiro" userId="c7a5b9113d4dffce" providerId="LiveId" clId="{ED76930C-D8F2-49D5-8076-F2BEDCB2FA18}" dt="2024-03-25T23:54:52.278" v="82" actId="478"/>
        <pc:sldMkLst>
          <pc:docMk/>
          <pc:sldMk cId="4000132446" sldId="2610"/>
        </pc:sldMkLst>
        <pc:spChg chg="del">
          <ac:chgData name="Erberson Pinheiro" userId="c7a5b9113d4dffce" providerId="LiveId" clId="{ED76930C-D8F2-49D5-8076-F2BEDCB2FA18}" dt="2024-03-25T23:54:52.278" v="82" actId="478"/>
          <ac:spMkLst>
            <pc:docMk/>
            <pc:sldMk cId="4000132446" sldId="2610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5:58.096" v="101" actId="20577"/>
        <pc:sldMkLst>
          <pc:docMk/>
          <pc:sldMk cId="1849640956" sldId="2614"/>
        </pc:sldMkLst>
        <pc:spChg chg="mod">
          <ac:chgData name="Erberson Pinheiro" userId="c7a5b9113d4dffce" providerId="LiveId" clId="{ED76930C-D8F2-49D5-8076-F2BEDCB2FA18}" dt="2024-03-25T23:55:58.096" v="101" actId="20577"/>
          <ac:spMkLst>
            <pc:docMk/>
            <pc:sldMk cId="1849640956" sldId="2614"/>
            <ac:spMk id="8" creationId="{47B953E5-EBB7-2113-74A4-095F74782D62}"/>
          </ac:spMkLst>
        </pc:spChg>
      </pc:sldChg>
      <pc:sldChg chg="delSp mod">
        <pc:chgData name="Erberson Pinheiro" userId="c7a5b9113d4dffce" providerId="LiveId" clId="{ED76930C-D8F2-49D5-8076-F2BEDCB2FA18}" dt="2024-03-25T23:55:18.155" v="83" actId="478"/>
        <pc:sldMkLst>
          <pc:docMk/>
          <pc:sldMk cId="1717790050" sldId="2634"/>
        </pc:sldMkLst>
        <pc:spChg chg="del">
          <ac:chgData name="Erberson Pinheiro" userId="c7a5b9113d4dffce" providerId="LiveId" clId="{ED76930C-D8F2-49D5-8076-F2BEDCB2FA18}" dt="2024-03-25T23:55:18.155" v="83" actId="478"/>
          <ac:spMkLst>
            <pc:docMk/>
            <pc:sldMk cId="1717790050" sldId="2634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5:50.654" v="99" actId="20577"/>
        <pc:sldMkLst>
          <pc:docMk/>
          <pc:sldMk cId="1600374342" sldId="2636"/>
        </pc:sldMkLst>
        <pc:spChg chg="mod">
          <ac:chgData name="Erberson Pinheiro" userId="c7a5b9113d4dffce" providerId="LiveId" clId="{ED76930C-D8F2-49D5-8076-F2BEDCB2FA18}" dt="2024-03-25T23:55:45.623" v="97" actId="20577"/>
          <ac:spMkLst>
            <pc:docMk/>
            <pc:sldMk cId="1600374342" sldId="2636"/>
            <ac:spMk id="2" creationId="{381E9519-E82A-64D1-CFA4-DCC2D6604FE2}"/>
          </ac:spMkLst>
        </pc:spChg>
        <pc:spChg chg="mod">
          <ac:chgData name="Erberson Pinheiro" userId="c7a5b9113d4dffce" providerId="LiveId" clId="{ED76930C-D8F2-49D5-8076-F2BEDCB2FA18}" dt="2024-03-25T23:55:50.654" v="99" actId="20577"/>
          <ac:spMkLst>
            <pc:docMk/>
            <pc:sldMk cId="1600374342" sldId="2636"/>
            <ac:spMk id="6" creationId="{FC51CDDA-A0A4-3212-278E-D60716CC127C}"/>
          </ac:spMkLst>
        </pc:spChg>
      </pc:sldChg>
      <pc:sldChg chg="delSp mod">
        <pc:chgData name="Erberson Pinheiro" userId="c7a5b9113d4dffce" providerId="LiveId" clId="{ED76930C-D8F2-49D5-8076-F2BEDCB2FA18}" dt="2024-03-25T23:56:07.897" v="102" actId="478"/>
        <pc:sldMkLst>
          <pc:docMk/>
          <pc:sldMk cId="1202899288" sldId="2640"/>
        </pc:sldMkLst>
        <pc:spChg chg="del">
          <ac:chgData name="Erberson Pinheiro" userId="c7a5b9113d4dffce" providerId="LiveId" clId="{ED76930C-D8F2-49D5-8076-F2BEDCB2FA18}" dt="2024-03-25T23:56:07.897" v="102" actId="478"/>
          <ac:spMkLst>
            <pc:docMk/>
            <pc:sldMk cId="1202899288" sldId="2640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6:13.398" v="106" actId="20577"/>
        <pc:sldMkLst>
          <pc:docMk/>
          <pc:sldMk cId="3092195345" sldId="2642"/>
        </pc:sldMkLst>
        <pc:spChg chg="mod">
          <ac:chgData name="Erberson Pinheiro" userId="c7a5b9113d4dffce" providerId="LiveId" clId="{ED76930C-D8F2-49D5-8076-F2BEDCB2FA18}" dt="2024-03-25T23:56:13.398" v="106" actId="20577"/>
          <ac:spMkLst>
            <pc:docMk/>
            <pc:sldMk cId="3092195345" sldId="2642"/>
            <ac:spMk id="2" creationId="{381E9519-E82A-64D1-CFA4-DCC2D6604FE2}"/>
          </ac:spMkLst>
        </pc:spChg>
      </pc:sldChg>
      <pc:sldChg chg="delSp mod">
        <pc:chgData name="Erberson Pinheiro" userId="c7a5b9113d4dffce" providerId="LiveId" clId="{ED76930C-D8F2-49D5-8076-F2BEDCB2FA18}" dt="2024-03-25T23:56:33.072" v="107" actId="478"/>
        <pc:sldMkLst>
          <pc:docMk/>
          <pc:sldMk cId="2149549666" sldId="2652"/>
        </pc:sldMkLst>
        <pc:spChg chg="del">
          <ac:chgData name="Erberson Pinheiro" userId="c7a5b9113d4dffce" providerId="LiveId" clId="{ED76930C-D8F2-49D5-8076-F2BEDCB2FA18}" dt="2024-03-25T23:56:33.072" v="107" actId="478"/>
          <ac:spMkLst>
            <pc:docMk/>
            <pc:sldMk cId="2149549666" sldId="2652"/>
            <ac:spMk id="3" creationId="{E638142E-0418-4E97-AF29-BE3DAC0A4C21}"/>
          </ac:spMkLst>
        </pc:spChg>
      </pc:sldChg>
      <pc:sldChg chg="modSp">
        <pc:chgData name="Erberson Pinheiro" userId="c7a5b9113d4dffce" providerId="LiveId" clId="{ED76930C-D8F2-49D5-8076-F2BEDCB2FA18}" dt="2024-03-25T23:56:47.499" v="111" actId="20577"/>
        <pc:sldMkLst>
          <pc:docMk/>
          <pc:sldMk cId="1432341363" sldId="2654"/>
        </pc:sldMkLst>
        <pc:spChg chg="mod">
          <ac:chgData name="Erberson Pinheiro" userId="c7a5b9113d4dffce" providerId="LiveId" clId="{ED76930C-D8F2-49D5-8076-F2BEDCB2FA18}" dt="2024-03-25T23:56:44.327" v="109" actId="20577"/>
          <ac:spMkLst>
            <pc:docMk/>
            <pc:sldMk cId="1432341363" sldId="2654"/>
            <ac:spMk id="2" creationId="{381E9519-E82A-64D1-CFA4-DCC2D6604FE2}"/>
          </ac:spMkLst>
        </pc:spChg>
        <pc:spChg chg="mod">
          <ac:chgData name="Erberson Pinheiro" userId="c7a5b9113d4dffce" providerId="LiveId" clId="{ED76930C-D8F2-49D5-8076-F2BEDCB2FA18}" dt="2024-03-25T23:56:47.499" v="111" actId="20577"/>
          <ac:spMkLst>
            <pc:docMk/>
            <pc:sldMk cId="1432341363" sldId="2654"/>
            <ac:spMk id="6" creationId="{FC51CDDA-A0A4-3212-278E-D60716CC127C}"/>
          </ac:spMkLst>
        </pc:spChg>
      </pc:sldChg>
      <pc:sldChg chg="modSp">
        <pc:chgData name="Erberson Pinheiro" userId="c7a5b9113d4dffce" providerId="LiveId" clId="{ED76930C-D8F2-49D5-8076-F2BEDCB2FA18}" dt="2024-03-25T23:56:53.189" v="113" actId="20577"/>
        <pc:sldMkLst>
          <pc:docMk/>
          <pc:sldMk cId="3041797916" sldId="2655"/>
        </pc:sldMkLst>
        <pc:spChg chg="mod">
          <ac:chgData name="Erberson Pinheiro" userId="c7a5b9113d4dffce" providerId="LiveId" clId="{ED76930C-D8F2-49D5-8076-F2BEDCB2FA18}" dt="2024-03-25T23:56:53.189" v="113" actId="20577"/>
          <ac:spMkLst>
            <pc:docMk/>
            <pc:sldMk cId="3041797916" sldId="2655"/>
            <ac:spMk id="2" creationId="{381E9519-E82A-64D1-CFA4-DCC2D6604FE2}"/>
          </ac:spMkLst>
        </pc:spChg>
      </pc:sldChg>
    </pc:docChg>
  </pc:docChgLst>
  <pc:docChgLst>
    <pc:chgData name="Erberson Pinheiro" userId="c7a5b9113d4dffce" providerId="LiveId" clId="{588289C6-32AE-4997-9037-5A3CAC5973C3}"/>
    <pc:docChg chg="custSel delSld modSld">
      <pc:chgData name="Erberson Pinheiro" userId="c7a5b9113d4dffce" providerId="LiveId" clId="{588289C6-32AE-4997-9037-5A3CAC5973C3}" dt="2024-06-26T12:31:52.028" v="65" actId="20577"/>
      <pc:docMkLst>
        <pc:docMk/>
      </pc:docMkLst>
      <pc:sldChg chg="del">
        <pc:chgData name="Erberson Pinheiro" userId="c7a5b9113d4dffce" providerId="LiveId" clId="{588289C6-32AE-4997-9037-5A3CAC5973C3}" dt="2024-06-25T19:34:27.615" v="41" actId="47"/>
        <pc:sldMkLst>
          <pc:docMk/>
          <pc:sldMk cId="1514754597" sldId="1786"/>
        </pc:sldMkLst>
      </pc:sldChg>
      <pc:sldChg chg="addSp delSp modSp mod">
        <pc:chgData name="Erberson Pinheiro" userId="c7a5b9113d4dffce" providerId="LiveId" clId="{588289C6-32AE-4997-9037-5A3CAC5973C3}" dt="2024-06-25T18:17:08.401" v="3"/>
        <pc:sldMkLst>
          <pc:docMk/>
          <pc:sldMk cId="3682359959" sldId="1793"/>
        </pc:sldMkLst>
        <pc:picChg chg="del">
          <ac:chgData name="Erberson Pinheiro" userId="c7a5b9113d4dffce" providerId="LiveId" clId="{588289C6-32AE-4997-9037-5A3CAC5973C3}" dt="2024-06-25T18:16:43.826" v="1" actId="478"/>
          <ac:picMkLst>
            <pc:docMk/>
            <pc:sldMk cId="3682359959" sldId="1793"/>
            <ac:picMk id="2" creationId="{64C01872-4FD2-74E3-F993-ACAD4B2B9013}"/>
          </ac:picMkLst>
        </pc:picChg>
        <pc:picChg chg="del">
          <ac:chgData name="Erberson Pinheiro" userId="c7a5b9113d4dffce" providerId="LiveId" clId="{588289C6-32AE-4997-9037-5A3CAC5973C3}" dt="2024-06-25T18:16:42.126" v="0" actId="478"/>
          <ac:picMkLst>
            <pc:docMk/>
            <pc:sldMk cId="3682359959" sldId="1793"/>
            <ac:picMk id="3" creationId="{A3D18335-91D1-9A14-018D-F42625F1B3BB}"/>
          </ac:picMkLst>
        </pc:picChg>
        <pc:picChg chg="del">
          <ac:chgData name="Erberson Pinheiro" userId="c7a5b9113d4dffce" providerId="LiveId" clId="{588289C6-32AE-4997-9037-5A3CAC5973C3}" dt="2024-06-25T18:16:47.175" v="2" actId="478"/>
          <ac:picMkLst>
            <pc:docMk/>
            <pc:sldMk cId="3682359959" sldId="1793"/>
            <ac:picMk id="4" creationId="{EE26399E-4160-49A2-A705-829C767DB527}"/>
          </ac:picMkLst>
        </pc:picChg>
        <pc:picChg chg="add mod">
          <ac:chgData name="Erberson Pinheiro" userId="c7a5b9113d4dffce" providerId="LiveId" clId="{588289C6-32AE-4997-9037-5A3CAC5973C3}" dt="2024-06-25T18:17:08.401" v="3"/>
          <ac:picMkLst>
            <pc:docMk/>
            <pc:sldMk cId="3682359959" sldId="1793"/>
            <ac:picMk id="5" creationId="{D55DEBD0-EC75-22C3-29EA-A3730033FCE4}"/>
          </ac:picMkLst>
        </pc:picChg>
      </pc:sldChg>
      <pc:sldChg chg="modSp">
        <pc:chgData name="Erberson Pinheiro" userId="c7a5b9113d4dffce" providerId="LiveId" clId="{588289C6-32AE-4997-9037-5A3CAC5973C3}" dt="2024-06-25T19:37:07.142" v="49" actId="1076"/>
        <pc:sldMkLst>
          <pc:docMk/>
          <pc:sldMk cId="2003605746" sldId="1951"/>
        </pc:sldMkLst>
        <pc:picChg chg="mod">
          <ac:chgData name="Erberson Pinheiro" userId="c7a5b9113d4dffce" providerId="LiveId" clId="{588289C6-32AE-4997-9037-5A3CAC5973C3}" dt="2024-06-25T19:37:07.142" v="49" actId="1076"/>
          <ac:picMkLst>
            <pc:docMk/>
            <pc:sldMk cId="2003605746" sldId="1951"/>
            <ac:picMk id="2" creationId="{8D7A48B9-300D-ACDB-31CA-C26A4AAA398C}"/>
          </ac:picMkLst>
        </pc:picChg>
      </pc:sldChg>
      <pc:sldChg chg="addSp delSp modSp mod">
        <pc:chgData name="Erberson Pinheiro" userId="c7a5b9113d4dffce" providerId="LiveId" clId="{588289C6-32AE-4997-9037-5A3CAC5973C3}" dt="2024-06-25T19:34:17.314" v="40"/>
        <pc:sldMkLst>
          <pc:docMk/>
          <pc:sldMk cId="3471224255" sldId="1953"/>
        </pc:sldMkLst>
        <pc:picChg chg="del">
          <ac:chgData name="Erberson Pinheiro" userId="c7a5b9113d4dffce" providerId="LiveId" clId="{588289C6-32AE-4997-9037-5A3CAC5973C3}" dt="2024-06-25T19:34:09.934" v="39" actId="478"/>
          <ac:picMkLst>
            <pc:docMk/>
            <pc:sldMk cId="3471224255" sldId="1953"/>
            <ac:picMk id="2" creationId="{57BFB166-D25C-BB12-56B4-FE0AC52BECD6}"/>
          </ac:picMkLst>
        </pc:picChg>
        <pc:picChg chg="add mod">
          <ac:chgData name="Erberson Pinheiro" userId="c7a5b9113d4dffce" providerId="LiveId" clId="{588289C6-32AE-4997-9037-5A3CAC5973C3}" dt="2024-06-25T19:34:17.314" v="40"/>
          <ac:picMkLst>
            <pc:docMk/>
            <pc:sldMk cId="3471224255" sldId="1953"/>
            <ac:picMk id="3" creationId="{C716E613-6315-0CB2-2B3A-9C037692F5AC}"/>
          </ac:picMkLst>
        </pc:picChg>
        <pc:picChg chg="del">
          <ac:chgData name="Erberson Pinheiro" userId="c7a5b9113d4dffce" providerId="LiveId" clId="{588289C6-32AE-4997-9037-5A3CAC5973C3}" dt="2024-06-25T19:34:08.308" v="38" actId="478"/>
          <ac:picMkLst>
            <pc:docMk/>
            <pc:sldMk cId="3471224255" sldId="1953"/>
            <ac:picMk id="5" creationId="{50851534-CE03-836C-9091-D41B50DFC69E}"/>
          </ac:picMkLst>
        </pc:picChg>
      </pc:sldChg>
      <pc:sldChg chg="addSp modSp mod">
        <pc:chgData name="Erberson Pinheiro" userId="c7a5b9113d4dffce" providerId="LiveId" clId="{588289C6-32AE-4997-9037-5A3CAC5973C3}" dt="2024-06-25T19:36:46.080" v="48" actId="14100"/>
        <pc:sldMkLst>
          <pc:docMk/>
          <pc:sldMk cId="548486991" sldId="2259"/>
        </pc:sldMkLst>
        <pc:picChg chg="add mod">
          <ac:chgData name="Erberson Pinheiro" userId="c7a5b9113d4dffce" providerId="LiveId" clId="{588289C6-32AE-4997-9037-5A3CAC5973C3}" dt="2024-06-25T19:36:39.757" v="46" actId="14100"/>
          <ac:picMkLst>
            <pc:docMk/>
            <pc:sldMk cId="548486991" sldId="2259"/>
            <ac:picMk id="2" creationId="{8DBE35EE-FF04-CCE1-3C2D-C5F66C7233FA}"/>
          </ac:picMkLst>
        </pc:picChg>
        <pc:picChg chg="add mod">
          <ac:chgData name="Erberson Pinheiro" userId="c7a5b9113d4dffce" providerId="LiveId" clId="{588289C6-32AE-4997-9037-5A3CAC5973C3}" dt="2024-06-25T19:36:46.080" v="48" actId="14100"/>
          <ac:picMkLst>
            <pc:docMk/>
            <pc:sldMk cId="548486991" sldId="2259"/>
            <ac:picMk id="3" creationId="{1AD0379B-D2F3-9347-8A31-097BB7B3F4BB}"/>
          </ac:picMkLst>
        </pc:picChg>
      </pc:sldChg>
      <pc:sldChg chg="modSp">
        <pc:chgData name="Erberson Pinheiro" userId="c7a5b9113d4dffce" providerId="LiveId" clId="{588289C6-32AE-4997-9037-5A3CAC5973C3}" dt="2024-06-25T18:17:33.161" v="11" actId="20577"/>
        <pc:sldMkLst>
          <pc:docMk/>
          <pc:sldMk cId="591220520" sldId="2330"/>
        </pc:sldMkLst>
        <pc:spChg chg="mod">
          <ac:chgData name="Erberson Pinheiro" userId="c7a5b9113d4dffce" providerId="LiveId" clId="{588289C6-32AE-4997-9037-5A3CAC5973C3}" dt="2024-06-25T18:17:16.029" v="5" actId="20577"/>
          <ac:spMkLst>
            <pc:docMk/>
            <pc:sldMk cId="591220520" sldId="2330"/>
            <ac:spMk id="2" creationId="{381E9519-E82A-64D1-CFA4-DCC2D6604FE2}"/>
          </ac:spMkLst>
        </pc:spChg>
        <pc:spChg chg="mod">
          <ac:chgData name="Erberson Pinheiro" userId="c7a5b9113d4dffce" providerId="LiveId" clId="{588289C6-32AE-4997-9037-5A3CAC5973C3}" dt="2024-06-25T18:17:33.161" v="11" actId="20577"/>
          <ac:spMkLst>
            <pc:docMk/>
            <pc:sldMk cId="591220520" sldId="2330"/>
            <ac:spMk id="6" creationId="{FC51CDDA-A0A4-3212-278E-D60716CC127C}"/>
          </ac:spMkLst>
        </pc:spChg>
      </pc:sldChg>
      <pc:sldChg chg="modSp">
        <pc:chgData name="Erberson Pinheiro" userId="c7a5b9113d4dffce" providerId="LiveId" clId="{588289C6-32AE-4997-9037-5A3CAC5973C3}" dt="2024-06-25T18:17:40.323" v="13" actId="20577"/>
        <pc:sldMkLst>
          <pc:docMk/>
          <pc:sldMk cId="4170833356" sldId="2533"/>
        </pc:sldMkLst>
        <pc:spChg chg="mod">
          <ac:chgData name="Erberson Pinheiro" userId="c7a5b9113d4dffce" providerId="LiveId" clId="{588289C6-32AE-4997-9037-5A3CAC5973C3}" dt="2024-06-25T18:17:40.323" v="13" actId="20577"/>
          <ac:spMkLst>
            <pc:docMk/>
            <pc:sldMk cId="4170833356" sldId="2533"/>
            <ac:spMk id="2" creationId="{381E9519-E82A-64D1-CFA4-DCC2D6604FE2}"/>
          </ac:spMkLst>
        </pc:spChg>
      </pc:sldChg>
      <pc:sldChg chg="modSp">
        <pc:chgData name="Erberson Pinheiro" userId="c7a5b9113d4dffce" providerId="LiveId" clId="{588289C6-32AE-4997-9037-5A3CAC5973C3}" dt="2024-06-25T18:17:48.467" v="17" actId="20577"/>
        <pc:sldMkLst>
          <pc:docMk/>
          <pc:sldMk cId="1849640956" sldId="2614"/>
        </pc:sldMkLst>
        <pc:spChg chg="mod">
          <ac:chgData name="Erberson Pinheiro" userId="c7a5b9113d4dffce" providerId="LiveId" clId="{588289C6-32AE-4997-9037-5A3CAC5973C3}" dt="2024-06-25T18:17:48.467" v="17" actId="20577"/>
          <ac:spMkLst>
            <pc:docMk/>
            <pc:sldMk cId="1849640956" sldId="2614"/>
            <ac:spMk id="8" creationId="{47B953E5-EBB7-2113-74A4-095F74782D62}"/>
          </ac:spMkLst>
        </pc:spChg>
      </pc:sldChg>
      <pc:sldChg chg="modSp">
        <pc:chgData name="Erberson Pinheiro" userId="c7a5b9113d4dffce" providerId="LiveId" clId="{588289C6-32AE-4997-9037-5A3CAC5973C3}" dt="2024-06-25T18:58:37.510" v="19" actId="20577"/>
        <pc:sldMkLst>
          <pc:docMk/>
          <pc:sldMk cId="599673967" sldId="2683"/>
        </pc:sldMkLst>
        <pc:spChg chg="mod">
          <ac:chgData name="Erberson Pinheiro" userId="c7a5b9113d4dffce" providerId="LiveId" clId="{588289C6-32AE-4997-9037-5A3CAC5973C3}" dt="2024-06-25T18:58:37.510" v="19" actId="20577"/>
          <ac:spMkLst>
            <pc:docMk/>
            <pc:sldMk cId="599673967" sldId="2683"/>
            <ac:spMk id="8" creationId="{47B953E5-EBB7-2113-74A4-095F74782D62}"/>
          </ac:spMkLst>
        </pc:spChg>
      </pc:sldChg>
      <pc:sldChg chg="modSp">
        <pc:chgData name="Erberson Pinheiro" userId="c7a5b9113d4dffce" providerId="LiveId" clId="{588289C6-32AE-4997-9037-5A3CAC5973C3}" dt="2024-06-25T18:59:48.187" v="23" actId="20577"/>
        <pc:sldMkLst>
          <pc:docMk/>
          <pc:sldMk cId="1899462747" sldId="2722"/>
        </pc:sldMkLst>
        <pc:spChg chg="mod">
          <ac:chgData name="Erberson Pinheiro" userId="c7a5b9113d4dffce" providerId="LiveId" clId="{588289C6-32AE-4997-9037-5A3CAC5973C3}" dt="2024-06-25T18:59:48.187" v="23" actId="20577"/>
          <ac:spMkLst>
            <pc:docMk/>
            <pc:sldMk cId="1899462747" sldId="2722"/>
            <ac:spMk id="7" creationId="{1995F949-4BD9-96A8-42B3-EB4E8914B62B}"/>
          </ac:spMkLst>
        </pc:spChg>
      </pc:sldChg>
      <pc:sldChg chg="modSp">
        <pc:chgData name="Erberson Pinheiro" userId="c7a5b9113d4dffce" providerId="LiveId" clId="{588289C6-32AE-4997-9037-5A3CAC5973C3}" dt="2024-06-25T19:00:25.693" v="25" actId="20577"/>
        <pc:sldMkLst>
          <pc:docMk/>
          <pc:sldMk cId="1355074803" sldId="2737"/>
        </pc:sldMkLst>
        <pc:spChg chg="mod">
          <ac:chgData name="Erberson Pinheiro" userId="c7a5b9113d4dffce" providerId="LiveId" clId="{588289C6-32AE-4997-9037-5A3CAC5973C3}" dt="2024-06-25T19:00:25.693" v="25" actId="20577"/>
          <ac:spMkLst>
            <pc:docMk/>
            <pc:sldMk cId="1355074803" sldId="2737"/>
            <ac:spMk id="6" creationId="{FC51CDDA-A0A4-3212-278E-D60716CC127C}"/>
          </ac:spMkLst>
        </pc:spChg>
      </pc:sldChg>
      <pc:sldChg chg="modSp mod">
        <pc:chgData name="Erberson Pinheiro" userId="c7a5b9113d4dffce" providerId="LiveId" clId="{588289C6-32AE-4997-9037-5A3CAC5973C3}" dt="2024-06-25T19:01:33.961" v="31" actId="14100"/>
        <pc:sldMkLst>
          <pc:docMk/>
          <pc:sldMk cId="1937314185" sldId="2738"/>
        </pc:sldMkLst>
        <pc:spChg chg="mod">
          <ac:chgData name="Erberson Pinheiro" userId="c7a5b9113d4dffce" providerId="LiveId" clId="{588289C6-32AE-4997-9037-5A3CAC5973C3}" dt="2024-06-25T19:01:02.788" v="29" actId="1076"/>
          <ac:spMkLst>
            <pc:docMk/>
            <pc:sldMk cId="1937314185" sldId="2738"/>
            <ac:spMk id="4" creationId="{0FDA65B9-5973-0539-943F-41BC99C70FD0}"/>
          </ac:spMkLst>
        </pc:spChg>
        <pc:spChg chg="mod">
          <ac:chgData name="Erberson Pinheiro" userId="c7a5b9113d4dffce" providerId="LiveId" clId="{588289C6-32AE-4997-9037-5A3CAC5973C3}" dt="2024-06-25T19:00:59.687" v="28" actId="14100"/>
          <ac:spMkLst>
            <pc:docMk/>
            <pc:sldMk cId="1937314185" sldId="2738"/>
            <ac:spMk id="6" creationId="{FC51CDDA-A0A4-3212-278E-D60716CC127C}"/>
          </ac:spMkLst>
        </pc:spChg>
        <pc:picChg chg="mod">
          <ac:chgData name="Erberson Pinheiro" userId="c7a5b9113d4dffce" providerId="LiveId" clId="{588289C6-32AE-4997-9037-5A3CAC5973C3}" dt="2024-06-25T19:01:33.961" v="31" actId="14100"/>
          <ac:picMkLst>
            <pc:docMk/>
            <pc:sldMk cId="1937314185" sldId="2738"/>
            <ac:picMk id="7" creationId="{E1DAE022-8220-2BFD-008A-529785DD022A}"/>
          </ac:picMkLst>
        </pc:picChg>
      </pc:sldChg>
      <pc:sldChg chg="modSp">
        <pc:chgData name="Erberson Pinheiro" userId="c7a5b9113d4dffce" providerId="LiveId" clId="{588289C6-32AE-4997-9037-5A3CAC5973C3}" dt="2024-06-25T18:59:40.042" v="21" actId="20577"/>
        <pc:sldMkLst>
          <pc:docMk/>
          <pc:sldMk cId="3152267365" sldId="2741"/>
        </pc:sldMkLst>
        <pc:spChg chg="mod">
          <ac:chgData name="Erberson Pinheiro" userId="c7a5b9113d4dffce" providerId="LiveId" clId="{588289C6-32AE-4997-9037-5A3CAC5973C3}" dt="2024-06-25T18:59:40.042" v="21" actId="20577"/>
          <ac:spMkLst>
            <pc:docMk/>
            <pc:sldMk cId="3152267365" sldId="2741"/>
            <ac:spMk id="2" creationId="{381E9519-E82A-64D1-CFA4-DCC2D6604FE2}"/>
          </ac:spMkLst>
        </pc:spChg>
      </pc:sldChg>
      <pc:sldChg chg="modSp">
        <pc:chgData name="Erberson Pinheiro" userId="c7a5b9113d4dffce" providerId="LiveId" clId="{588289C6-32AE-4997-9037-5A3CAC5973C3}" dt="2024-06-26T12:30:54.834" v="53" actId="20577"/>
        <pc:sldMkLst>
          <pc:docMk/>
          <pc:sldMk cId="1586168847" sldId="2760"/>
        </pc:sldMkLst>
        <pc:spChg chg="mod">
          <ac:chgData name="Erberson Pinheiro" userId="c7a5b9113d4dffce" providerId="LiveId" clId="{588289C6-32AE-4997-9037-5A3CAC5973C3}" dt="2024-06-26T12:30:54.834" v="53" actId="20577"/>
          <ac:spMkLst>
            <pc:docMk/>
            <pc:sldMk cId="1586168847" sldId="2760"/>
            <ac:spMk id="2" creationId="{381E9519-E82A-64D1-CFA4-DCC2D6604FE2}"/>
          </ac:spMkLst>
        </pc:spChg>
      </pc:sldChg>
      <pc:sldChg chg="modSp">
        <pc:chgData name="Erberson Pinheiro" userId="c7a5b9113d4dffce" providerId="LiveId" clId="{588289C6-32AE-4997-9037-5A3CAC5973C3}" dt="2024-06-25T19:03:09.777" v="33" actId="20577"/>
        <pc:sldMkLst>
          <pc:docMk/>
          <pc:sldMk cId="3038856858" sldId="2767"/>
        </pc:sldMkLst>
        <pc:spChg chg="mod">
          <ac:chgData name="Erberson Pinheiro" userId="c7a5b9113d4dffce" providerId="LiveId" clId="{588289C6-32AE-4997-9037-5A3CAC5973C3}" dt="2024-06-25T19:03:09.777" v="33" actId="20577"/>
          <ac:spMkLst>
            <pc:docMk/>
            <pc:sldMk cId="3038856858" sldId="2767"/>
            <ac:spMk id="6" creationId="{FC51CDDA-A0A4-3212-278E-D60716CC127C}"/>
          </ac:spMkLst>
        </pc:spChg>
      </pc:sldChg>
      <pc:sldChg chg="modSp">
        <pc:chgData name="Erberson Pinheiro" userId="c7a5b9113d4dffce" providerId="LiveId" clId="{588289C6-32AE-4997-9037-5A3CAC5973C3}" dt="2024-06-26T12:31:01.168" v="57" actId="20577"/>
        <pc:sldMkLst>
          <pc:docMk/>
          <pc:sldMk cId="1238639210" sldId="2768"/>
        </pc:sldMkLst>
        <pc:spChg chg="mod">
          <ac:chgData name="Erberson Pinheiro" userId="c7a5b9113d4dffce" providerId="LiveId" clId="{588289C6-32AE-4997-9037-5A3CAC5973C3}" dt="2024-06-26T12:31:01.168" v="57" actId="20577"/>
          <ac:spMkLst>
            <pc:docMk/>
            <pc:sldMk cId="1238639210" sldId="2768"/>
            <ac:spMk id="8" creationId="{47B953E5-EBB7-2113-74A4-095F74782D62}"/>
          </ac:spMkLst>
        </pc:spChg>
      </pc:sldChg>
      <pc:sldChg chg="modSp">
        <pc:chgData name="Erberson Pinheiro" userId="c7a5b9113d4dffce" providerId="LiveId" clId="{588289C6-32AE-4997-9037-5A3CAC5973C3}" dt="2024-06-26T12:31:52.028" v="65" actId="20577"/>
        <pc:sldMkLst>
          <pc:docMk/>
          <pc:sldMk cId="1304582748" sldId="2774"/>
        </pc:sldMkLst>
        <pc:spChg chg="mod">
          <ac:chgData name="Erberson Pinheiro" userId="c7a5b9113d4dffce" providerId="LiveId" clId="{588289C6-32AE-4997-9037-5A3CAC5973C3}" dt="2024-06-26T12:31:52.028" v="65" actId="20577"/>
          <ac:spMkLst>
            <pc:docMk/>
            <pc:sldMk cId="1304582748" sldId="2774"/>
            <ac:spMk id="2" creationId="{381E9519-E82A-64D1-CFA4-DCC2D6604FE2}"/>
          </ac:spMkLst>
        </pc:spChg>
        <pc:spChg chg="mod">
          <ac:chgData name="Erberson Pinheiro" userId="c7a5b9113d4dffce" providerId="LiveId" clId="{588289C6-32AE-4997-9037-5A3CAC5973C3}" dt="2024-06-26T12:31:13.629" v="61" actId="20577"/>
          <ac:spMkLst>
            <pc:docMk/>
            <pc:sldMk cId="1304582748" sldId="2774"/>
            <ac:spMk id="6" creationId="{FC51CDDA-A0A4-3212-278E-D60716CC127C}"/>
          </ac:spMkLst>
        </pc:spChg>
      </pc:sldChg>
      <pc:sldChg chg="modSp">
        <pc:chgData name="Erberson Pinheiro" userId="c7a5b9113d4dffce" providerId="LiveId" clId="{588289C6-32AE-4997-9037-5A3CAC5973C3}" dt="2024-06-26T12:31:06.532" v="59" actId="20577"/>
        <pc:sldMkLst>
          <pc:docMk/>
          <pc:sldMk cId="3493575179" sldId="2778"/>
        </pc:sldMkLst>
        <pc:spChg chg="mod">
          <ac:chgData name="Erberson Pinheiro" userId="c7a5b9113d4dffce" providerId="LiveId" clId="{588289C6-32AE-4997-9037-5A3CAC5973C3}" dt="2024-06-26T12:31:06.532" v="59" actId="20577"/>
          <ac:spMkLst>
            <pc:docMk/>
            <pc:sldMk cId="3493575179" sldId="2778"/>
            <ac:spMk id="8" creationId="{47B953E5-EBB7-2113-74A4-095F74782D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A7788-760E-44F2-A792-ED50AE9056B2}" type="datetimeFigureOut">
              <a:rPr lang="pt-BR" smtClean="0"/>
              <a:pPr/>
              <a:t>26/06/2024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2FBAC-913F-4697-92D9-804A683736B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68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67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67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67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67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5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10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24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35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53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31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52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00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2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45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096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26/06/2024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724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bin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bin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www.ebdemfoco.com/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2643807" y="-3292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402" y="4986338"/>
            <a:ext cx="2008841" cy="200884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66260" y="454495"/>
            <a:ext cx="12085983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Encerramento do  2º Trimestre de 2024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A3B027-3516-40AA-B68E-8F88ED580D21}"/>
              </a:ext>
            </a:extLst>
          </p:cNvPr>
          <p:cNvSpPr txBox="1"/>
          <p:nvPr/>
        </p:nvSpPr>
        <p:spPr>
          <a:xfrm>
            <a:off x="139773" y="2833257"/>
            <a:ext cx="414070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slide de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encerramento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é distribuído gratuitamente pelo EBD em Foco.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livre a distribuição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desse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slide.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D7A48B9-300D-ACDB-31CA-C26A4AAA3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r="16225"/>
          <a:stretch/>
        </p:blipFill>
        <p:spPr bwMode="auto">
          <a:xfrm>
            <a:off x="5259048" y="1820172"/>
            <a:ext cx="3269411" cy="488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605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DC7B19-8EEE-21C2-6C2F-AF2DEE621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9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55DEBD0-EC75-22C3-29EA-A3730033F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5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E7D5DDF5-4FE0-958D-D141-61BD1D1D7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1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880F33B-8F10-40EB-86BB-A1E5A2327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3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461523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01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8000" y="58124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371143" y="2877662"/>
            <a:ext cx="7449709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O INÍCIO DA CAMINHADA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5"/>
            <a:ext cx="5951403" cy="36902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Conceituamos também o Novo Nascimento e o estudamos como uma experiência proveniente do Espírito Santo, conforme as Escrituras nos apresentam. Finalmente, mostramos a importância do Novo Testamento no início dessa jornada de fé.</a:t>
            </a:r>
            <a:endParaRPr kumimoji="0" lang="pt-BR" sz="2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6902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Neste trimestre, estudamos a Jornada do Cristão. Para iniciarmos aos nossos estudos, temos o propósito de compreender o início de nossa caminhada com Cristo e o quanto somos agraciados com a presença da Santíssima Trindade nessa trajetória.</a:t>
            </a:r>
            <a:endParaRPr kumimoji="0" lang="pt-BR" sz="2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63C325-9EDA-BC38-EAAC-B245FC5B1E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0" b="12460"/>
          <a:stretch/>
        </p:blipFill>
        <p:spPr>
          <a:xfrm>
            <a:off x="41433" y="3770141"/>
            <a:ext cx="6009437" cy="300795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AC6787D-E9E2-6A3E-2DA1-0C64C73197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" t="3292" r="2128" b="2834"/>
          <a:stretch/>
        </p:blipFill>
        <p:spPr>
          <a:xfrm>
            <a:off x="6199164" y="3770140"/>
            <a:ext cx="5951402" cy="30079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CAMINHADA COM CRISTO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NOVO NASCIMENTO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9987" y="2766218"/>
            <a:ext cx="13391973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 - O NOVO TESTAMENTO E A CAMINHADA DE FÉ DO CRISTÃO</a:t>
            </a:r>
          </a:p>
        </p:txBody>
      </p:sp>
      <p:pic>
        <p:nvPicPr>
          <p:cNvPr id="3" name="Imagem 2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F746F613-843D-6FAA-F26B-825B263A7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07704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54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1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870396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02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8000" y="58124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228154" y="2356366"/>
            <a:ext cx="7735692" cy="21452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A Escolha entre a Porta Estreita e a Porta Larga</a:t>
            </a:r>
          </a:p>
        </p:txBody>
      </p:sp>
    </p:spTree>
    <p:extLst>
      <p:ext uri="{BB962C8B-B14F-4D97-AF65-F5344CB8AC3E}">
        <p14:creationId xmlns:p14="http://schemas.microsoft.com/office/powerpoint/2010/main" val="352407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33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5"/>
            <a:ext cx="5951403" cy="31134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Nosso propósito é pontuar algumas razões que nos mostram porque devemos escolher a porta estreita e, do ponto de vista bíblico, como entrar pelo caminho apertado.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21427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Nesta lição, estudamos o símbolo da porta estreita e da larga, do caminho apertado e do espaçoso.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63C325-9EDA-BC38-EAAC-B245FC5B1E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0" b="12460"/>
          <a:stretch/>
        </p:blipFill>
        <p:spPr>
          <a:xfrm>
            <a:off x="41433" y="2222695"/>
            <a:ext cx="6009437" cy="45553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AC6787D-E9E2-6A3E-2DA1-0C64C731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r="3825"/>
          <a:stretch/>
        </p:blipFill>
        <p:spPr>
          <a:xfrm>
            <a:off x="6199164" y="3193366"/>
            <a:ext cx="5951402" cy="3584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83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47B953E5-EBB7-2113-74A4-095F747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37181"/>
            <a:ext cx="12042868" cy="155757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200" dirty="0">
                <a:latin typeface="Georgia" panose="02040502050405020303" pitchFamily="18" charset="0"/>
              </a:rPr>
              <a:t>Nesse sentido, vimos que o início da nossa jornada deve levar em conta o caminho que nos conduz ao Céu.</a:t>
            </a:r>
            <a:endParaRPr lang="pt-BR" sz="3200" b="1" dirty="0"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69ABF-AF42-90F4-2F17-73597C51E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" r="1438"/>
          <a:stretch/>
        </p:blipFill>
        <p:spPr>
          <a:xfrm>
            <a:off x="173947" y="1294228"/>
            <a:ext cx="5715229" cy="539406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30E8FB-DE46-86D9-4D4A-C67DCDAD4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2826" y="1294228"/>
            <a:ext cx="5715227" cy="539406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4964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PORTAS E CAMINHOS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74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POR QUE ENTRAR PELA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PORTA ESTREITA É DIFÍCIL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55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9987" y="2766218"/>
            <a:ext cx="13391973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 - ENTRANDO PELA PORTA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E PELO CAMINHO DO CÉU</a:t>
            </a:r>
          </a:p>
        </p:txBody>
      </p:sp>
      <p:pic>
        <p:nvPicPr>
          <p:cNvPr id="3" name="Imagem 2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F746F613-843D-6FAA-F26B-825B263A7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07704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60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7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309387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03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8000" y="58124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1526729" y="2867144"/>
            <a:ext cx="9138541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O CÉU: O DESTINO DO CRISTÃO</a:t>
            </a:r>
          </a:p>
        </p:txBody>
      </p:sp>
    </p:spTree>
    <p:extLst>
      <p:ext uri="{BB962C8B-B14F-4D97-AF65-F5344CB8AC3E}">
        <p14:creationId xmlns:p14="http://schemas.microsoft.com/office/powerpoint/2010/main" val="481261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40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21568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a sabedoria humana apresenta diversas concepções enganosas a respeito do céu, a ponto de negar a sua existência.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25648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Ao homem natural é impossível discernir as coisas espirituais, visto que elas só podem ser discernidas espiritualmente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(1 Co 2.14).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63C325-9EDA-BC38-EAAC-B245FC5B1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r="1537"/>
          <a:stretch/>
        </p:blipFill>
        <p:spPr>
          <a:xfrm>
            <a:off x="41433" y="2644726"/>
            <a:ext cx="6009437" cy="413336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366DA98-2C55-1BEF-399F-3DFB1F1F0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9259" y="2283789"/>
            <a:ext cx="4071212" cy="44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5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21568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Em vista disso, o nosso propósito é o de mostrar o céu como destino glorioso de todo cristão peregrino.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5"/>
            <a:ext cx="6009437" cy="30712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Contudo, ao cristão é garantido a gloriosa promessa de desfrutar do céu como sua morada na vida eterna com Deus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Jo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11.25,26; 14.2,3; At 1.11).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63C325-9EDA-BC38-EAAC-B245FC5B1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r="1818"/>
          <a:stretch/>
        </p:blipFill>
        <p:spPr>
          <a:xfrm>
            <a:off x="41433" y="3151162"/>
            <a:ext cx="6009437" cy="362693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AC6787D-E9E2-6A3E-2DA1-0C64C731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r="13142"/>
          <a:stretch/>
        </p:blipFill>
        <p:spPr>
          <a:xfrm>
            <a:off x="6199164" y="2236764"/>
            <a:ext cx="5951402" cy="454132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71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CÉU: O ALVO DE TODO CRISTÃO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57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 DESCRIÇÃO DO CÉU SEGUNDO </a:t>
            </a:r>
            <a:b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LIVRO DO APOCALIPSE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34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9987" y="2766218"/>
            <a:ext cx="13391973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 - CÉU: O FIM DA JORNADA CRISTÃ</a:t>
            </a:r>
          </a:p>
        </p:txBody>
      </p:sp>
      <p:pic>
        <p:nvPicPr>
          <p:cNvPr id="3" name="Imagem 2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F746F613-843D-6FAA-F26B-825B263A7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67558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25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3" y="744804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04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3047998" y="2356366"/>
            <a:ext cx="6096001" cy="21452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COMO SE CONDUZIR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NA CAMINHADA</a:t>
            </a:r>
          </a:p>
        </p:txBody>
      </p:sp>
    </p:spTree>
    <p:extLst>
      <p:ext uri="{BB962C8B-B14F-4D97-AF65-F5344CB8AC3E}">
        <p14:creationId xmlns:p14="http://schemas.microsoft.com/office/powerpoint/2010/main" val="1985447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10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5"/>
            <a:ext cx="5951403" cy="25775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como evidência do seu amor e cuidado, preparando tudo para que trilhemos bem o caminho da verdade, o Pai nos corrige em nossa jornada cristã.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020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Na jornada da vida cristã o Pai Celestial estabelece o padrão de conduta para a vida eterna. Ele sinaliza como devemos agir ao longo desse caminho para o Céu.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63C325-9EDA-BC38-EAAC-B245FC5B1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3" b="4123"/>
          <a:stretch/>
        </p:blipFill>
        <p:spPr>
          <a:xfrm>
            <a:off x="41433" y="3100388"/>
            <a:ext cx="6009437" cy="36777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18733AC-F54F-536D-9E23-06E61B0FB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64" y="2657474"/>
            <a:ext cx="5951403" cy="412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9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47B953E5-EBB7-2113-74A4-095F747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37181"/>
            <a:ext cx="12042868" cy="155757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600" dirty="0">
                <a:latin typeface="Georgia" panose="02040502050405020303" pitchFamily="18" charset="0"/>
              </a:rPr>
              <a:t>Por isso, nesta lição, estudamos a respeito de como devemos nos conduzir pelo caminho que nos leva ao Céu.</a:t>
            </a:r>
            <a:endParaRPr lang="pt-BR" sz="3600" b="1" dirty="0"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69ABF-AF42-90F4-2F17-73597C51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8" r="19438"/>
          <a:stretch/>
        </p:blipFill>
        <p:spPr>
          <a:xfrm>
            <a:off x="173947" y="1428751"/>
            <a:ext cx="5715229" cy="5259546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30E8FB-DE46-86D9-4D4A-C67DCDAD4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2826" y="1428750"/>
            <a:ext cx="5715227" cy="525954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9967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O PADRÃO DE CONDUTA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NA CAMINHADA CRISTÃ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36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FAZENDO A CAMINHADA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COM PRUDÊNCIA E SABEDORIA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04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9987" y="2766218"/>
            <a:ext cx="13391973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 - VENCENDO OS DIAS MAUS</a:t>
            </a:r>
          </a:p>
        </p:txBody>
      </p:sp>
      <p:pic>
        <p:nvPicPr>
          <p:cNvPr id="3" name="Imagem 2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F746F613-843D-6FAA-F26B-825B263A7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67558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51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0" y="1085666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05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283613" y="2867144"/>
            <a:ext cx="7624765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OS INIMIGOS DO CRISTÃO</a:t>
            </a:r>
          </a:p>
        </p:txBody>
      </p:sp>
    </p:spTree>
    <p:extLst>
      <p:ext uri="{BB962C8B-B14F-4D97-AF65-F5344CB8AC3E}">
        <p14:creationId xmlns:p14="http://schemas.microsoft.com/office/powerpoint/2010/main" val="1392074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56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79141" y="79906"/>
            <a:ext cx="12015449" cy="1745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Na jornada da vida cristã nos deparamos com perigos que ameaçam a trajetória do nosso caminho para o céu. Nela, encontramos três inimigos que buscam nos atrapalhar: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ECC044C-7B48-CEDD-86DA-C13FBD00B0E1}"/>
              </a:ext>
            </a:extLst>
          </p:cNvPr>
          <p:cNvSpPr txBox="1">
            <a:spLocks/>
          </p:cNvSpPr>
          <p:nvPr/>
        </p:nvSpPr>
        <p:spPr>
          <a:xfrm>
            <a:off x="88276" y="1928371"/>
            <a:ext cx="3710726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Diabo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2588C6F-C6BC-4896-C8E7-F4259BF93294}"/>
              </a:ext>
            </a:extLst>
          </p:cNvPr>
          <p:cNvSpPr txBox="1">
            <a:spLocks/>
          </p:cNvSpPr>
          <p:nvPr/>
        </p:nvSpPr>
        <p:spPr>
          <a:xfrm>
            <a:off x="4014114" y="1928371"/>
            <a:ext cx="4073512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carne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D20F634-18C4-3D8C-498D-9B584CC2D22A}"/>
              </a:ext>
            </a:extLst>
          </p:cNvPr>
          <p:cNvSpPr txBox="1">
            <a:spLocks/>
          </p:cNvSpPr>
          <p:nvPr/>
        </p:nvSpPr>
        <p:spPr>
          <a:xfrm>
            <a:off x="8302738" y="1928371"/>
            <a:ext cx="3791852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mundo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1026" name="Picture 2" descr="O reino do diabo - Monsenhor Jonas Abib">
            <a:extLst>
              <a:ext uri="{FF2B5EF4-FFF2-40B4-BE49-F238E27FC236}">
                <a16:creationId xmlns:a16="http://schemas.microsoft.com/office/drawing/2014/main" id="{CA87DDAE-B45D-5175-08B5-6404640C5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6" y="2651485"/>
            <a:ext cx="3710726" cy="399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tudo de Gálatas: você tem praticado as obras da carne? - Universal.org -  Portal Oficial da Igreja Universal do Reino de Deus">
            <a:extLst>
              <a:ext uri="{FF2B5EF4-FFF2-40B4-BE49-F238E27FC236}">
                <a16:creationId xmlns:a16="http://schemas.microsoft.com/office/drawing/2014/main" id="{B1AE88B6-BA83-8767-6E27-C0BB1498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14" y="2651485"/>
            <a:ext cx="4073512" cy="399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 descr="Desenho de personagem&#10;&#10;Descrição gerada automaticamente com confiança média">
            <a:extLst>
              <a:ext uri="{FF2B5EF4-FFF2-40B4-BE49-F238E27FC236}">
                <a16:creationId xmlns:a16="http://schemas.microsoft.com/office/drawing/2014/main" id="{3373A1B0-A0F5-F03E-7EC3-C67ECC590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817" y="3002317"/>
            <a:ext cx="3971693" cy="36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6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82911" y="83794"/>
            <a:ext cx="5951403" cy="10972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Diabo e mundo estão do lado externo de nossa trajetória; 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036ED33-E895-2826-265D-FE8EFF023747}"/>
              </a:ext>
            </a:extLst>
          </p:cNvPr>
          <p:cNvSpPr txBox="1">
            <a:spLocks/>
          </p:cNvSpPr>
          <p:nvPr/>
        </p:nvSpPr>
        <p:spPr>
          <a:xfrm>
            <a:off x="82910" y="2871411"/>
            <a:ext cx="5951403" cy="15194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carne, porém, está do lado de dentro: é a nossa natureza pecaminosa. 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995F949-4BD9-96A8-42B3-EB4E8914B62B}"/>
              </a:ext>
            </a:extLst>
          </p:cNvPr>
          <p:cNvSpPr txBox="1">
            <a:spLocks/>
          </p:cNvSpPr>
          <p:nvPr/>
        </p:nvSpPr>
        <p:spPr>
          <a:xfrm>
            <a:off x="6157686" y="79907"/>
            <a:ext cx="5951403" cy="16634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nesta lição, estudamos esses três inimigos da Jornada da Vida Cristã.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8" name="Imagem 7" descr="Homem de terno e gravata gesticulando com as mãos&#10;&#10;Descrição gerada automaticamente">
            <a:extLst>
              <a:ext uri="{FF2B5EF4-FFF2-40B4-BE49-F238E27FC236}">
                <a16:creationId xmlns:a16="http://schemas.microsoft.com/office/drawing/2014/main" id="{B6F0B1CF-BF2E-8935-8279-737D365EB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023" y="1849199"/>
            <a:ext cx="5032727" cy="4784196"/>
          </a:xfrm>
          <a:prstGeom prst="rect">
            <a:avLst/>
          </a:prstGeom>
        </p:spPr>
      </p:pic>
      <p:pic>
        <p:nvPicPr>
          <p:cNvPr id="2050" name="Picture 2" descr="O perigo das obras da carne | Blog do Marcos Lino">
            <a:extLst>
              <a:ext uri="{FF2B5EF4-FFF2-40B4-BE49-F238E27FC236}">
                <a16:creationId xmlns:a16="http://schemas.microsoft.com/office/drawing/2014/main" id="{34267BC9-98E6-32D8-9F8E-AC2D42F0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9" y="4416265"/>
            <a:ext cx="5951403" cy="235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O reino do diabo - Monsenhor Jonas Abib">
            <a:extLst>
              <a:ext uri="{FF2B5EF4-FFF2-40B4-BE49-F238E27FC236}">
                <a16:creationId xmlns:a16="http://schemas.microsoft.com/office/drawing/2014/main" id="{4BDAF9F9-9044-6587-897D-A2CB2880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9" y="1181074"/>
            <a:ext cx="2409457" cy="166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Desenho de personagem&#10;&#10;Descrição gerada automaticamente com confiança média">
            <a:extLst>
              <a:ext uri="{FF2B5EF4-FFF2-40B4-BE49-F238E27FC236}">
                <a16:creationId xmlns:a16="http://schemas.microsoft.com/office/drawing/2014/main" id="{EA1AC10C-ED82-F64D-5727-C723B31CCB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105" y="1233652"/>
            <a:ext cx="1727930" cy="158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6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O PRIMEIRO INIMIGO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DO CRISTÃO: O DIABO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31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SEGUNDO INIMIGO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DO CRISTÃO: A CARNE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85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9987" y="2766218"/>
            <a:ext cx="13391973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 - O TERCEIRO INIMIGO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DO CRISTÃO: O MUNDO</a:t>
            </a:r>
          </a:p>
        </p:txBody>
      </p:sp>
      <p:pic>
        <p:nvPicPr>
          <p:cNvPr id="3" name="Imagem 2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F746F613-843D-6FAA-F26B-825B263A7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67558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71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4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316499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06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1587094" y="2867144"/>
            <a:ext cx="9017800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AS NOSSAS ARMAS ESPIRITUAIS</a:t>
            </a:r>
          </a:p>
        </p:txBody>
      </p:sp>
    </p:spTree>
    <p:extLst>
      <p:ext uri="{BB962C8B-B14F-4D97-AF65-F5344CB8AC3E}">
        <p14:creationId xmlns:p14="http://schemas.microsoft.com/office/powerpoint/2010/main" val="4232937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84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12062583" cy="10795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Na lição anterior, estudamos a respeito de três opositores que se mostram como obstáculos de nossa jornada: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75925DD-1C54-D2F7-CE16-8AB0A4AB731C}"/>
              </a:ext>
            </a:extLst>
          </p:cNvPr>
          <p:cNvSpPr txBox="1">
            <a:spLocks/>
          </p:cNvSpPr>
          <p:nvPr/>
        </p:nvSpPr>
        <p:spPr>
          <a:xfrm>
            <a:off x="88276" y="1900091"/>
            <a:ext cx="3710726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Diabo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3DAA08C-D709-369F-2F00-74AB0F696B6B}"/>
              </a:ext>
            </a:extLst>
          </p:cNvPr>
          <p:cNvSpPr txBox="1">
            <a:spLocks/>
          </p:cNvSpPr>
          <p:nvPr/>
        </p:nvSpPr>
        <p:spPr>
          <a:xfrm>
            <a:off x="4014114" y="1900091"/>
            <a:ext cx="4073512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carne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F519DFF-5E7D-3159-5CA6-01BCB7FB5BCE}"/>
              </a:ext>
            </a:extLst>
          </p:cNvPr>
          <p:cNvSpPr txBox="1">
            <a:spLocks/>
          </p:cNvSpPr>
          <p:nvPr/>
        </p:nvSpPr>
        <p:spPr>
          <a:xfrm>
            <a:off x="8302738" y="1900091"/>
            <a:ext cx="3791852" cy="607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mundo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9" name="Picture 2" descr="O reino do diabo - Monsenhor Jonas Abib">
            <a:extLst>
              <a:ext uri="{FF2B5EF4-FFF2-40B4-BE49-F238E27FC236}">
                <a16:creationId xmlns:a16="http://schemas.microsoft.com/office/drawing/2014/main" id="{4A20D92C-DDB0-DAD3-D067-B0BC9EC3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6" y="2623205"/>
            <a:ext cx="3710726" cy="399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Estudo de Gálatas: você tem praticado as obras da carne? - Universal.org -  Portal Oficial da Igreja Universal do Reino de Deus">
            <a:extLst>
              <a:ext uri="{FF2B5EF4-FFF2-40B4-BE49-F238E27FC236}">
                <a16:creationId xmlns:a16="http://schemas.microsoft.com/office/drawing/2014/main" id="{B1FDE706-6929-816D-0184-D1283D8DB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14" y="2623205"/>
            <a:ext cx="4073512" cy="399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 descr="Desenho de personagem&#10;&#10;Descrição gerada automaticamente com confiança média">
            <a:extLst>
              <a:ext uri="{FF2B5EF4-FFF2-40B4-BE49-F238E27FC236}">
                <a16:creationId xmlns:a16="http://schemas.microsoft.com/office/drawing/2014/main" id="{BD4FC1CD-1696-7F9E-CB50-6ABCCF062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817" y="2974037"/>
            <a:ext cx="3971693" cy="36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2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41434" y="79905"/>
            <a:ext cx="12109133" cy="16333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Nesta lição, enfatizamos três armas, isto é, recursos espirituais em que todo crente precisa lançar mão diante dos obstáculos da jornada: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8302738" y="2595415"/>
            <a:ext cx="3791852" cy="4182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82A5F7-9466-5AF4-9D46-4109B7453610}"/>
              </a:ext>
            </a:extLst>
          </p:cNvPr>
          <p:cNvSpPr txBox="1">
            <a:spLocks/>
          </p:cNvSpPr>
          <p:nvPr/>
        </p:nvSpPr>
        <p:spPr>
          <a:xfrm>
            <a:off x="88276" y="1900091"/>
            <a:ext cx="3710726" cy="607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Palavra de Deus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0EF0712-31FD-9D80-D7B4-70FFEEA7D708}"/>
              </a:ext>
            </a:extLst>
          </p:cNvPr>
          <p:cNvSpPr txBox="1">
            <a:spLocks/>
          </p:cNvSpPr>
          <p:nvPr/>
        </p:nvSpPr>
        <p:spPr>
          <a:xfrm>
            <a:off x="4014114" y="1900091"/>
            <a:ext cx="4073512" cy="607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Oração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3CFC03F-8959-4A83-AF70-5B4375867BA1}"/>
              </a:ext>
            </a:extLst>
          </p:cNvPr>
          <p:cNvSpPr txBox="1">
            <a:spLocks/>
          </p:cNvSpPr>
          <p:nvPr/>
        </p:nvSpPr>
        <p:spPr>
          <a:xfrm>
            <a:off x="8302738" y="1900091"/>
            <a:ext cx="3791852" cy="607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Jejum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1026" name="Picture 2" descr="DOES GOD REALLY WANT US TO PRAY NON-STOP? — BLOG POSTS — ILI Team">
            <a:extLst>
              <a:ext uri="{FF2B5EF4-FFF2-40B4-BE49-F238E27FC236}">
                <a16:creationId xmlns:a16="http://schemas.microsoft.com/office/drawing/2014/main" id="{2CC19857-2BA6-DACF-6495-826C04E6D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12"/>
          <a:stretch/>
        </p:blipFill>
        <p:spPr bwMode="auto">
          <a:xfrm>
            <a:off x="4014114" y="2595415"/>
            <a:ext cx="4073512" cy="4182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antos Livros tem a Bíblia Evangélica, Católica, Ortodoxa e Judaica? |  Patricia Alves">
            <a:extLst>
              <a:ext uri="{FF2B5EF4-FFF2-40B4-BE49-F238E27FC236}">
                <a16:creationId xmlns:a16="http://schemas.microsoft.com/office/drawing/2014/main" id="{A930A9EA-1C55-1920-AC5E-835FB1AD9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0" y="2595415"/>
            <a:ext cx="3701592" cy="4182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07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2F444-2C87-C9A7-D649-88411EE8A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29F9FBF1-0DA7-3188-C8DF-039C4E77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86342"/>
            <a:ext cx="12042868" cy="155757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600" dirty="0">
                <a:latin typeface="Georgia" panose="02040502050405020303" pitchFamily="18" charset="0"/>
              </a:rPr>
              <a:t>Desde o início de nosso andar com Cristo, estamos diante de uma batalha espiritual que só terá fim com o Arrebatamento da Igreja para o céu.</a:t>
            </a:r>
            <a:endParaRPr lang="pt-BR" sz="3600" b="1" dirty="0">
              <a:latin typeface="Georgia" panose="02040502050405020303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F93EB91-24AA-1C56-A06D-C6778A81E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" r="3463"/>
          <a:stretch/>
        </p:blipFill>
        <p:spPr>
          <a:xfrm>
            <a:off x="6302825" y="2057400"/>
            <a:ext cx="5746943" cy="463089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9918637-8E42-9946-957A-CF31909EC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232" y="2057400"/>
            <a:ext cx="5746943" cy="463089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5386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AS ARMAS DO CRENTE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AS TRÊS ARMAS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ESPIRITUAIS DO CRISTÃO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11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JESUS CRISTO: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NOSSO MAIOR MODELO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30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5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316499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07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038940" y="2867144"/>
            <a:ext cx="8114119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O PERIGO DA MURMURAÇÃO</a:t>
            </a:r>
          </a:p>
        </p:txBody>
      </p:sp>
    </p:spTree>
    <p:extLst>
      <p:ext uri="{BB962C8B-B14F-4D97-AF65-F5344CB8AC3E}">
        <p14:creationId xmlns:p14="http://schemas.microsoft.com/office/powerpoint/2010/main" val="1634106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46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7"/>
            <a:ext cx="5951403" cy="21632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Uma delas é o pecado da Murmuração. Esse pecado é tão perigoso em nossa jornada que pode nos levar à queda.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052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É verdade que há ações maléficas que vêm direto do Inimigo, mas também é verdade que há as que são produzidas dentro de nós como obras da carne.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8855" y="3243262"/>
            <a:ext cx="3274448" cy="36147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" r="8281"/>
          <a:stretch/>
        </p:blipFill>
        <p:spPr>
          <a:xfrm>
            <a:off x="6199163" y="2243139"/>
            <a:ext cx="5951403" cy="453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5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7"/>
            <a:ext cx="5951403" cy="16540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nesta lição, estudamos os perigos da murmuração à luz da recomendação do apóstolo: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052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Ele não acontece instantaneamente, pois geralmente sucede a incredulidade. Sim, incredulidade e murmuração andam juntas.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" r="2701"/>
          <a:stretch/>
        </p:blipFill>
        <p:spPr>
          <a:xfrm>
            <a:off x="6199163" y="3035892"/>
            <a:ext cx="5951403" cy="3742202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0FDA65B9-5973-0539-943F-41BC99C70FD0}"/>
              </a:ext>
            </a:extLst>
          </p:cNvPr>
          <p:cNvSpPr txBox="1">
            <a:spLocks/>
          </p:cNvSpPr>
          <p:nvPr/>
        </p:nvSpPr>
        <p:spPr>
          <a:xfrm>
            <a:off x="6199162" y="1815254"/>
            <a:ext cx="5951403" cy="113929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“Fazei todas as coisas sem murmurações”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Fp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2.14).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A3F8B21-6545-4162-1A45-0935EB221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" y="3132712"/>
            <a:ext cx="6009436" cy="364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1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MURMURAÇÃO NA BÍBLIA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419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MURMURAÇÃO: IMPEDIMENTO DA</a:t>
            </a:r>
            <a:b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PRIMEIRA GERAÇÃO À TERRA PROMETIDA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36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MURMURAÇÃO: UM PECADO QUE </a:t>
            </a:r>
            <a:b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4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NOS IMPEDE DE ENTRAR NA CANAÃ CELESTIAL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7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744804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08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386302" y="2356366"/>
            <a:ext cx="7419385" cy="21452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Confessando e Abandonando o Pecado</a:t>
            </a:r>
          </a:p>
        </p:txBody>
      </p:sp>
    </p:spTree>
    <p:extLst>
      <p:ext uri="{BB962C8B-B14F-4D97-AF65-F5344CB8AC3E}">
        <p14:creationId xmlns:p14="http://schemas.microsoft.com/office/powerpoint/2010/main" val="5930103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77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26061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Em sua epístola, o apóstolo João escreve que o pecado é real e, por isso, é um perigo para a vida do crente, pois suas consequências são trágicas.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477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Atualmente, muitos acreditam que não é preciso confessar o pecado por denominá-lo mera fraqueza ligada ao ambiente e aos aspectos hereditários. Nesta lição, vimos que a Bíblia não ensina assim.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597" y="3642154"/>
            <a:ext cx="2913108" cy="32158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0" r="13640"/>
          <a:stretch/>
        </p:blipFill>
        <p:spPr>
          <a:xfrm>
            <a:off x="6199163" y="4939645"/>
            <a:ext cx="2673811" cy="1838449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3E4711C2-D769-CDF1-9E97-B238F1A962EA}"/>
              </a:ext>
            </a:extLst>
          </p:cNvPr>
          <p:cNvSpPr/>
          <p:nvPr/>
        </p:nvSpPr>
        <p:spPr>
          <a:xfrm>
            <a:off x="7249213" y="2696062"/>
            <a:ext cx="4910781" cy="2606143"/>
          </a:xfrm>
          <a:prstGeom prst="cloudCallout">
            <a:avLst>
              <a:gd name="adj1" fmla="val -51931"/>
              <a:gd name="adj2" fmla="val 41159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Foto em preto e branco de homem e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55BBDE3-53D8-F4B1-3F5D-F69B1C743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1" y="3082565"/>
            <a:ext cx="3335225" cy="1876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616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47B953E5-EBB7-2113-74A4-095F747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37181"/>
            <a:ext cx="12042868" cy="155757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200" dirty="0">
                <a:latin typeface="Georgia" panose="02040502050405020303" pitchFamily="18" charset="0"/>
              </a:rPr>
              <a:t>A orientação bíblica é a de que, caso ocorra um pecado, ele deve ser confessado, abandonado como evidência do arrependimento para que o crente arrependido possa receber o perdão de Deus </a:t>
            </a:r>
            <a:br>
              <a:rPr lang="pt-BR" sz="3200" dirty="0">
                <a:latin typeface="Georgia" panose="02040502050405020303" pitchFamily="18" charset="0"/>
              </a:rPr>
            </a:br>
            <a:r>
              <a:rPr lang="pt-BR" sz="3200" dirty="0">
                <a:latin typeface="Georgia" panose="02040502050405020303" pitchFamily="18" charset="0"/>
              </a:rPr>
              <a:t>(1 </a:t>
            </a:r>
            <a:r>
              <a:rPr lang="pt-BR" sz="3200" dirty="0" err="1">
                <a:latin typeface="Georgia" panose="02040502050405020303" pitchFamily="18" charset="0"/>
              </a:rPr>
              <a:t>Jo</a:t>
            </a:r>
            <a:r>
              <a:rPr lang="pt-BR" sz="3200" dirty="0">
                <a:latin typeface="Georgia" panose="02040502050405020303" pitchFamily="18" charset="0"/>
              </a:rPr>
              <a:t> 2.9; cf. </a:t>
            </a:r>
            <a:r>
              <a:rPr lang="pt-BR" sz="3200" dirty="0" err="1">
                <a:latin typeface="Georgia" panose="02040502050405020303" pitchFamily="18" charset="0"/>
              </a:rPr>
              <a:t>Sl</a:t>
            </a:r>
            <a:r>
              <a:rPr lang="pt-BR" sz="3200" dirty="0">
                <a:latin typeface="Georgia" panose="02040502050405020303" pitchFamily="18" charset="0"/>
              </a:rPr>
              <a:t> 32.5).</a:t>
            </a:r>
            <a:endParaRPr lang="pt-BR" sz="3200" b="1" dirty="0"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69ABF-AF42-90F4-2F17-73597C51E3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6" r="21566"/>
          <a:stretch/>
        </p:blipFill>
        <p:spPr>
          <a:xfrm>
            <a:off x="173947" y="2414588"/>
            <a:ext cx="5715229" cy="427370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30E8FB-DE46-86D9-4D4A-C67DCDAD4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2826" y="2414588"/>
            <a:ext cx="5715227" cy="427370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9068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CONFISSÃO DE PECADO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707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PERIGO DO PECADO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NÃO CONFESSADO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070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CONFISSÃO DE PECADO: </a:t>
            </a:r>
            <a:b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UM CAMINHO DE CURA E RESTAURAÇÃO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207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22440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09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509728" y="2867144"/>
            <a:ext cx="11172536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RESISTINDO À TENTAÇÃO NO CAMINHO</a:t>
            </a:r>
          </a:p>
        </p:txBody>
      </p:sp>
    </p:spTree>
    <p:extLst>
      <p:ext uri="{BB962C8B-B14F-4D97-AF65-F5344CB8AC3E}">
        <p14:creationId xmlns:p14="http://schemas.microsoft.com/office/powerpoint/2010/main" val="22616763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576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30061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nesta lição, estudamos o conceito bíblico de tentação, a maneira como nosso Senhor a enfrentou no deserto e como devemos resisti-la.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28061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tentação é algo que o crente enfrentará ao longo de sua jornada. Não por acaso, o Senhor Jesus nos ensinou a orar de modo que Deus não deixasse que caíssemos em tentação (</a:t>
            </a:r>
            <a:r>
              <a:rPr kumimoji="0" lang="pt-B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Mt</a:t>
            </a: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6.13 NVT).</a:t>
            </a:r>
            <a:endParaRPr kumimoji="0" lang="pt-BR" sz="2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4" b="7494"/>
          <a:stretch/>
        </p:blipFill>
        <p:spPr>
          <a:xfrm>
            <a:off x="6199163" y="3086100"/>
            <a:ext cx="5951403" cy="3691994"/>
          </a:xfrm>
          <a:prstGeom prst="rect">
            <a:avLst/>
          </a:prstGeom>
        </p:spPr>
      </p:pic>
      <p:pic>
        <p:nvPicPr>
          <p:cNvPr id="1026" name="Picture 2" descr="Free Man Praying photo and picture">
            <a:extLst>
              <a:ext uri="{FF2B5EF4-FFF2-40B4-BE49-F238E27FC236}">
                <a16:creationId xmlns:a16="http://schemas.microsoft.com/office/drawing/2014/main" id="{0F798123-F40E-0486-3531-C79FADAFF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1" y="2886075"/>
            <a:ext cx="6009437" cy="389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5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47B953E5-EBB7-2113-74A4-095F747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169704"/>
            <a:ext cx="12042868" cy="1528763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200" dirty="0">
                <a:latin typeface="Georgia" panose="02040502050405020303" pitchFamily="18" charset="0"/>
              </a:rPr>
              <a:t>Vimos que é imperioso seguir a recomendação de Jesus Cristo a respeito de vigiar e orar para não cedermos à tentação ao longo da caminhada (</a:t>
            </a:r>
            <a:r>
              <a:rPr lang="pt-BR" sz="3200" dirty="0" err="1">
                <a:latin typeface="Georgia" panose="02040502050405020303" pitchFamily="18" charset="0"/>
              </a:rPr>
              <a:t>Mt</a:t>
            </a:r>
            <a:r>
              <a:rPr lang="pt-BR" sz="3200" dirty="0">
                <a:latin typeface="Georgia" panose="02040502050405020303" pitchFamily="18" charset="0"/>
              </a:rPr>
              <a:t> 26.41).</a:t>
            </a:r>
            <a:endParaRPr lang="pt-BR" sz="3200" b="1" dirty="0">
              <a:latin typeface="Georgia" panose="02040502050405020303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830E8FB-DE46-86D9-4D4A-C67DCDAD4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662" y="1985963"/>
            <a:ext cx="5715227" cy="47023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050" name="Picture 2" descr="Caminhada Cristã">
            <a:extLst>
              <a:ext uri="{FF2B5EF4-FFF2-40B4-BE49-F238E27FC236}">
                <a16:creationId xmlns:a16="http://schemas.microsoft.com/office/drawing/2014/main" id="{17D68B98-EDA7-688D-A906-F19EA4E0C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r="5852"/>
          <a:stretch/>
        </p:blipFill>
        <p:spPr bwMode="auto">
          <a:xfrm>
            <a:off x="6180114" y="1985963"/>
            <a:ext cx="5822590" cy="4702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863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TENTAÇÃO E SUA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ESFERA HUMANA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771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SENHOR JESUS E A TENTAÇÃO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023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RESISTINDO À TENTAÇÃO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567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774744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10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1993169" y="2356366"/>
            <a:ext cx="8205647" cy="21452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DESENVOLVENDO UMA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CONSCIÊNCIA DE SANTIDADE</a:t>
            </a:r>
          </a:p>
        </p:txBody>
      </p:sp>
    </p:spTree>
    <p:extLst>
      <p:ext uri="{BB962C8B-B14F-4D97-AF65-F5344CB8AC3E}">
        <p14:creationId xmlns:p14="http://schemas.microsoft.com/office/powerpoint/2010/main" val="20756088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5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5"/>
            <a:ext cx="5951403" cy="33490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Desse jeito, o crente em Jesus, que iniciou a sua jornada de fé com Cristo, deve estar consciente a respeito de viver uma vida santa, sem a qual, a Bíblia afirma: “ninguém verá o Senhor”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</a:t>
            </a: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Hb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12.14). 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3490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 palavra “consciência” nos remete a ideia de percepção a respeito de algo que está em nossa volta, é o estado em que estamos despertos, acordados e lúcidos no tempo presente e, por isso, sabemos que existimos.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1" y="3428999"/>
            <a:ext cx="6009437" cy="33490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DAE022-8220-2BFD-008A-529785DD0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4" b="7794"/>
          <a:stretch/>
        </p:blipFill>
        <p:spPr>
          <a:xfrm>
            <a:off x="6199163" y="3429000"/>
            <a:ext cx="5951403" cy="334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2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47B953E5-EBB7-2113-74A4-095F747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6" y="14288"/>
            <a:ext cx="12042868" cy="1528763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600" dirty="0">
                <a:latin typeface="Georgia" panose="02040502050405020303" pitchFamily="18" charset="0"/>
              </a:rPr>
              <a:t>Nesta lição, estudamos a importância da santidade em nossa jornada para o Céu.</a:t>
            </a:r>
            <a:endParaRPr lang="pt-BR" sz="3600" b="1" dirty="0"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69ABF-AF42-90F4-2F17-73597C51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r="8346"/>
          <a:stretch/>
        </p:blipFill>
        <p:spPr>
          <a:xfrm>
            <a:off x="173947" y="1543051"/>
            <a:ext cx="5715229" cy="5145246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3314" name="Picture 2" descr="Fundo religioso Caminho para o sucesso Luz no céu escuro Ilustração 3d IA  generativa | Foto Premium">
            <a:extLst>
              <a:ext uri="{FF2B5EF4-FFF2-40B4-BE49-F238E27FC236}">
                <a16:creationId xmlns:a16="http://schemas.microsoft.com/office/drawing/2014/main" id="{44DF4425-3BA7-F9F4-1D70-C9291FE4D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81537"/>
            <a:ext cx="5962650" cy="5245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357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PERSPECTIVA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BÍBLICA DA SANTIFICAÇÃO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822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 SANTIFICAÇÃO E SEUS ESTÁGIOS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120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JULGAMENTO DO DEUS SANTO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292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93710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11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877522" y="2867144"/>
            <a:ext cx="10436956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A REALIDADE BÍBLICA DO INFERNO</a:t>
            </a:r>
          </a:p>
        </p:txBody>
      </p:sp>
    </p:spTree>
    <p:extLst>
      <p:ext uri="{BB962C8B-B14F-4D97-AF65-F5344CB8AC3E}">
        <p14:creationId xmlns:p14="http://schemas.microsoft.com/office/powerpoint/2010/main" val="16029310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72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096000" y="79906"/>
            <a:ext cx="6054567" cy="25973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Senhor Jesus ensinou mais a respeito do Inferno que o Céu nas páginas dos Evangelhos. Ele também ensinou mais sobre o Inferno do que o apóstolo Paulo.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5916307" cy="11832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Inferno é um dos assuntos principais do Novo Testamento.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Imagem 6" descr="Uma imagem contendo natureza, escuro, fumaça, vindo&#10;&#10;Descrição gerada automaticamente">
            <a:extLst>
              <a:ext uri="{FF2B5EF4-FFF2-40B4-BE49-F238E27FC236}">
                <a16:creationId xmlns:a16="http://schemas.microsoft.com/office/drawing/2014/main" id="{0371E994-9DFC-C8B8-084C-2FFB9AACB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" y="1263192"/>
            <a:ext cx="5916307" cy="5514902"/>
          </a:xfrm>
          <a:prstGeom prst="rect">
            <a:avLst/>
          </a:prstGeom>
        </p:spPr>
      </p:pic>
      <p:pic>
        <p:nvPicPr>
          <p:cNvPr id="9" name="Imagem 8" descr="Grupo de pessoas na frente de um prédio&#10;&#10;Descrição gerada automaticamente">
            <a:extLst>
              <a:ext uri="{FF2B5EF4-FFF2-40B4-BE49-F238E27FC236}">
                <a16:creationId xmlns:a16="http://schemas.microsoft.com/office/drawing/2014/main" id="{53064A8E-83CB-8AA7-4B52-7A12C10ACA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29"/>
          <a:stretch/>
        </p:blipFill>
        <p:spPr>
          <a:xfrm>
            <a:off x="6096001" y="2677212"/>
            <a:ext cx="6054566" cy="410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4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93791" y="128992"/>
            <a:ext cx="4506489" cy="18489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nesta lição, estudamos a doutrina bíblica do Inferno.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817097" y="128992"/>
            <a:ext cx="7301493" cy="30855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Situamos a resistência atual de muitos em relação à doutrina, vimos as principais palavras que traduzem “Inferno” e mostramos que negar essa doutrina bíblica significa negar todo o cristianismo bíblico.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54911F4-0FDE-A369-D7E3-66939E8D7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0577" y="3472104"/>
            <a:ext cx="2950302" cy="3256904"/>
          </a:xfrm>
          <a:prstGeom prst="rect">
            <a:avLst/>
          </a:prstGeom>
        </p:spPr>
      </p:pic>
      <p:pic>
        <p:nvPicPr>
          <p:cNvPr id="7" name="Imagem 6" descr="Uma imagem contendo natureza, fogo, em pé, por do sol&#10;&#10;Descrição gerada automaticamente">
            <a:extLst>
              <a:ext uri="{FF2B5EF4-FFF2-40B4-BE49-F238E27FC236}">
                <a16:creationId xmlns:a16="http://schemas.microsoft.com/office/drawing/2014/main" id="{0727C5C4-30C8-BAC9-F571-66970496B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" y="1977900"/>
            <a:ext cx="4506489" cy="46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8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O PENSAMENTO HUMANO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RESPEITO DO INFERNO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12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8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COMO A PALAVRA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INFERNO APARECE NA BÍBLIA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804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5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 DOUTRINA BÍBLICA DO INFERNO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013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9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93710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12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191361" y="2356366"/>
            <a:ext cx="7809278" cy="21452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A BENDITA ESPERANÇA: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 A MARCA DO CRISTÃO</a:t>
            </a:r>
          </a:p>
        </p:txBody>
      </p:sp>
    </p:spTree>
    <p:extLst>
      <p:ext uri="{BB962C8B-B14F-4D97-AF65-F5344CB8AC3E}">
        <p14:creationId xmlns:p14="http://schemas.microsoft.com/office/powerpoint/2010/main" val="20093476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720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33125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É uma obra poderosa de Deus que move a Igreja de Cristo a trabalhar pela causa do seu reino. Assim, a lição desta semana tem o propósito de expor o ensino da esperança cristã e o quanto ele é importante em nossa jornada para o céu.</a:t>
            </a:r>
            <a:endParaRPr kumimoji="0" lang="pt-BR" sz="2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2963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Desde quando o crente nasce de novo, ele é convocado a viver uma vida de esperança. Nesse sentido, a esperança cristã tem o seu fundamento na ressurreição do Senhor Jesus (1 </a:t>
            </a: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Pe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1.3,21).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2" y="3043238"/>
            <a:ext cx="6009437" cy="373485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3F04721-8ED3-67B7-9E31-C08F9D256B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7" b="7467"/>
          <a:stretch/>
        </p:blipFill>
        <p:spPr>
          <a:xfrm>
            <a:off x="6199163" y="3392488"/>
            <a:ext cx="5951403" cy="337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2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PARA ONDE APONTA A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ESPERANÇA DO CRISTÃO?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616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8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 PERSPECTIVA ESCATOLÓGICA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DA ESPERANÇA CRISTÃ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408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 ESPERANÇA CRISTÃ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COMO ÂNCORA DA ALMA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157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DC627128-32A1-48F9-8244-AFB4D980AEF6}"/>
              </a:ext>
            </a:extLst>
          </p:cNvPr>
          <p:cNvSpPr/>
          <p:nvPr/>
        </p:nvSpPr>
        <p:spPr>
          <a:xfrm>
            <a:off x="4774805" y="1298315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LIÇÃO 13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hlinkClick r:id="rId4"/>
              </a:rPr>
              <a:t>www.ebdemfoco.com</a:t>
            </a:r>
            <a:endParaRPr kumimoji="0" lang="pt-BR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9D19D2-DB32-1882-7BE4-81665F58B9D5}"/>
              </a:ext>
            </a:extLst>
          </p:cNvPr>
          <p:cNvSpPr txBox="1"/>
          <p:nvPr/>
        </p:nvSpPr>
        <p:spPr>
          <a:xfrm>
            <a:off x="2922136" y="2867144"/>
            <a:ext cx="6347728" cy="1123712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Bernard MT Condensed"/>
                <a:ea typeface="+mn-ea"/>
                <a:cs typeface="+mn-cs"/>
              </a:rPr>
              <a:t>A CIDADE CELESTIAL</a:t>
            </a:r>
          </a:p>
        </p:txBody>
      </p:sp>
    </p:spTree>
    <p:extLst>
      <p:ext uri="{BB962C8B-B14F-4D97-AF65-F5344CB8AC3E}">
        <p14:creationId xmlns:p14="http://schemas.microsoft.com/office/powerpoint/2010/main" val="7973542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116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25929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Brevemente os portões celestiais se abrirão e partiremos para viver eternamente com o Pai, em nossa pátria celestial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Fp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3.20).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28883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Os cristãos que têm conhecimento das Sagradas Escrituras sabem que não foram destinados para viver apenas neste mundo. Aqui, somos peregrinos e forasteiros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(1 </a:t>
            </a: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Pe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2.11).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3" y="2968284"/>
            <a:ext cx="6009438" cy="380980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3F04721-8ED3-67B7-9E31-C08F9D256B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5" r="2771" b="21365"/>
          <a:stretch/>
        </p:blipFill>
        <p:spPr>
          <a:xfrm>
            <a:off x="6199163" y="2672861"/>
            <a:ext cx="5951403" cy="41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C51CDDA-A0A4-3212-278E-D60716CC127C}"/>
              </a:ext>
            </a:extLst>
          </p:cNvPr>
          <p:cNvSpPr txBox="1">
            <a:spLocks/>
          </p:cNvSpPr>
          <p:nvPr/>
        </p:nvSpPr>
        <p:spPr>
          <a:xfrm>
            <a:off x="6199164" y="79906"/>
            <a:ext cx="5951403" cy="17488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Aqui, se encontra o que nos aguarda ao final de nossa Jornada Cristã.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E9519-E82A-64D1-CFA4-DCC2D6604FE2}"/>
              </a:ext>
            </a:extLst>
          </p:cNvPr>
          <p:cNvSpPr txBox="1">
            <a:spLocks/>
          </p:cNvSpPr>
          <p:nvPr/>
        </p:nvSpPr>
        <p:spPr>
          <a:xfrm>
            <a:off x="41433" y="79906"/>
            <a:ext cx="6009437" cy="33490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Por isso, estudaremos a respeito do Paraíso Eterno, a Cidade Celestial, o Eterno Estado em que desfrutaremos da presença de Deus e como as Escrituras ensinam como será a nossa glorificação final.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47F4C3-B3B8-8E93-3D6F-1482A8690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3" y="3429000"/>
            <a:ext cx="6009437" cy="334909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D871213-D668-2B22-03EE-7CA9F2ED3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7402" y="1992673"/>
            <a:ext cx="4334926" cy="478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7738" y="2547294"/>
            <a:ext cx="13427474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-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O PARAÍSO ETERNO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213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8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ETERNO E PERFEITO ESTADO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080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9217" y="2766218"/>
            <a:ext cx="1477043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 ESTADO FINAL </a:t>
            </a:r>
            <a:b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DE TODOS OS SANTOS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DC7B19-8EEE-21C2-6C2F-AF2DEE621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014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716E613-6315-0CB2-2B3A-9C037692F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242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EF1E78-8BA7-1E66-A360-4BEEF1AF2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308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ACABC4CC-CB0C-27A1-D831-CCA24E302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199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C9F9BD4-EC06-47AF-BE6D-E49943CE9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874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9CBE742-606A-4406-6D67-FDF7A89002C0}"/>
              </a:ext>
            </a:extLst>
          </p:cNvPr>
          <p:cNvSpPr/>
          <p:nvPr/>
        </p:nvSpPr>
        <p:spPr>
          <a:xfrm>
            <a:off x="410817" y="106017"/>
            <a:ext cx="11386268" cy="107342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Milhares de professores da EBD tem usado nossos slides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Faça parte desse grupo</a:t>
            </a:r>
          </a:p>
        </p:txBody>
      </p:sp>
      <p:pic>
        <p:nvPicPr>
          <p:cNvPr id="3" name="Imagem 2" descr="Uma imagem contendo placa, placar&#10;&#10;Descrição gerada automaticamente">
            <a:extLst>
              <a:ext uri="{FF2B5EF4-FFF2-40B4-BE49-F238E27FC236}">
                <a16:creationId xmlns:a16="http://schemas.microsoft.com/office/drawing/2014/main" id="{6ACBB6C4-D65C-8581-7B06-3948EC248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1620"/>
            <a:ext cx="12192000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671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texto, placa, homem, edifício&#10;&#10;Descrição gerada automaticamente">
            <a:extLst>
              <a:ext uri="{FF2B5EF4-FFF2-40B4-BE49-F238E27FC236}">
                <a16:creationId xmlns:a16="http://schemas.microsoft.com/office/drawing/2014/main" id="{0C940197-E1DA-D687-EB36-8DA409858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361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6342FA-B268-4FF6-972D-891617B4A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5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A64685F1-29AC-AD2B-962E-6F495A226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DBE35EE-FF04-CCE1-3C2D-C5F66C723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733" y="1714500"/>
            <a:ext cx="2618037" cy="39429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AD0379B-D2F3-9347-8A31-097BB7B3F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971" y="1714499"/>
            <a:ext cx="2710919" cy="406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86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8244E3A0-A26D-481D-8CB1-1BAEB75D2899}"/>
  <p:tag name="ISPRING_RESOURCE_FOLDER" val="C:\Users\Erberson\OneDrive\1-EBD em Foco\Lições Bíblicas\2º trimestre de 2016\Lição 1\A_Epistola_aos_Romanos\"/>
  <p:tag name="ISPRING_PRESENTATION_PATH" val="C:\Users\Erberson\OneDrive\1-EBD em Foco\Lições Bíblicas\2º trimestre de 2016\Lição 1\A_Epistola_aos_Romanos.pptx"/>
  <p:tag name="ISPRING_PROJECT_FOLDER_UPDATED" val="1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22821</TotalTime>
  <Words>1796</Words>
  <Application>Microsoft Office PowerPoint</Application>
  <PresentationFormat>Widescreen</PresentationFormat>
  <Paragraphs>174</Paragraphs>
  <Slides>104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104</vt:i4>
      </vt:variant>
    </vt:vector>
  </HeadingPairs>
  <TitlesOfParts>
    <vt:vector size="111" baseType="lpstr">
      <vt:lpstr>Arial</vt:lpstr>
      <vt:lpstr>Bernard MT Condensed</vt:lpstr>
      <vt:lpstr>Calibri</vt:lpstr>
      <vt:lpstr>Calibri Light</vt:lpstr>
      <vt:lpstr>Georgia</vt:lpstr>
      <vt:lpstr>Poppins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I - A CAMINHADA COM CRISTO</vt:lpstr>
      <vt:lpstr>II - O NOVO NASCIMENTO</vt:lpstr>
      <vt:lpstr>III - O NOVO TESTAMENTO E A CAMINHADA DE FÉ DO CRISTÃO</vt:lpstr>
      <vt:lpstr>Apresentação do PowerPoint</vt:lpstr>
      <vt:lpstr> INTRODUÇÃO</vt:lpstr>
      <vt:lpstr>Apresentação do PowerPoint</vt:lpstr>
      <vt:lpstr>Nesse sentido, vimos que o início da nossa jornada deve levar em conta o caminho que nos conduz ao Céu.</vt:lpstr>
      <vt:lpstr>I - PORTAS E CAMINHOS</vt:lpstr>
      <vt:lpstr>II - POR QUE ENTRAR PELA  PORTA ESTREITA É DIFÍCIL</vt:lpstr>
      <vt:lpstr>III - ENTRANDO PELA PORTA  E PELO CAMINHO DO CÉU</vt:lpstr>
      <vt:lpstr>Apresentação do PowerPoint</vt:lpstr>
      <vt:lpstr> INTRODUÇÃO</vt:lpstr>
      <vt:lpstr>Apresentação do PowerPoint</vt:lpstr>
      <vt:lpstr>Apresentação do PowerPoint</vt:lpstr>
      <vt:lpstr>I - CÉU: O ALVO DE TODO CRISTÃO</vt:lpstr>
      <vt:lpstr>II - A DESCRIÇÃO DO CÉU SEGUNDO  O LIVRO DO APOCALIPSE</vt:lpstr>
      <vt:lpstr>III - CÉU: O FIM DA JORNADA CRISTÃ</vt:lpstr>
      <vt:lpstr>Apresentação do PowerPoint</vt:lpstr>
      <vt:lpstr> INTRODUÇÃO</vt:lpstr>
      <vt:lpstr>Apresentação do PowerPoint</vt:lpstr>
      <vt:lpstr>Por isso, nesta lição, estudamos a respeito de como devemos nos conduzir pelo caminho que nos leva ao Céu.</vt:lpstr>
      <vt:lpstr>I - O PADRÃO DE CONDUTA  NA CAMINHADA CRISTÃ</vt:lpstr>
      <vt:lpstr>II - FAZENDO A CAMINHADA  COM PRUDÊNCIA E SABEDORIA</vt:lpstr>
      <vt:lpstr>III - VENCENDO OS DIAS MAUS</vt:lpstr>
      <vt:lpstr>Apresentação do PowerPoint</vt:lpstr>
      <vt:lpstr> INTRODUÇÃO</vt:lpstr>
      <vt:lpstr>Apresentação do PowerPoint</vt:lpstr>
      <vt:lpstr>Apresentação do PowerPoint</vt:lpstr>
      <vt:lpstr>I - O PRIMEIRO INIMIGO  DO CRISTÃO: O DIABO</vt:lpstr>
      <vt:lpstr>II - O SEGUNDO INIMIGO  DO CRISTÃO: A CARNE</vt:lpstr>
      <vt:lpstr>III - O TERCEIRO INIMIGO  DO CRISTÃO: O MUNDO</vt:lpstr>
      <vt:lpstr>Apresentação do PowerPoint</vt:lpstr>
      <vt:lpstr> INTRODUÇÃO</vt:lpstr>
      <vt:lpstr>Apresentação do PowerPoint</vt:lpstr>
      <vt:lpstr>Apresentação do PowerPoint</vt:lpstr>
      <vt:lpstr>Desde o início de nosso andar com Cristo, estamos diante de uma batalha espiritual que só terá fim com o Arrebatamento da Igreja para o céu.</vt:lpstr>
      <vt:lpstr>I - AS ARMAS DO CRENTE</vt:lpstr>
      <vt:lpstr>II - AS TRÊS ARMAS  ESPIRITUAIS DO CRISTÃO</vt:lpstr>
      <vt:lpstr>III - JESUS CRISTO:  O NOSSO MAIOR MODELO</vt:lpstr>
      <vt:lpstr>Apresentação do PowerPoint</vt:lpstr>
      <vt:lpstr> INTRODUÇÃO</vt:lpstr>
      <vt:lpstr>Apresentação do PowerPoint</vt:lpstr>
      <vt:lpstr>Apresentação do PowerPoint</vt:lpstr>
      <vt:lpstr>I - A MURMURAÇÃO NA BÍBLIA</vt:lpstr>
      <vt:lpstr>II - MURMURAÇÃO: IMPEDIMENTO DA  PRIMEIRA GERAÇÃO À TERRA PROMETIDA</vt:lpstr>
      <vt:lpstr>III - MURMURAÇÃO: UM PECADO QUE  NOS IMPEDE DE ENTRAR NA CANAÃ CELESTIAL</vt:lpstr>
      <vt:lpstr>Apresentação do PowerPoint</vt:lpstr>
      <vt:lpstr> INTRODUÇÃO</vt:lpstr>
      <vt:lpstr>Apresentação do PowerPoint</vt:lpstr>
      <vt:lpstr>A orientação bíblica é a de que, caso ocorra um pecado, ele deve ser confessado, abandonado como evidência do arrependimento para que o crente arrependido possa receber o perdão de Deus  (1 Jo 2.9; cf. Sl 32.5).</vt:lpstr>
      <vt:lpstr>I - A CONFISSÃO DE PECADO</vt:lpstr>
      <vt:lpstr>II - O PERIGO DO PECADO  NÃO CONFESSADO</vt:lpstr>
      <vt:lpstr>III - CONFISSÃO DE PECADO:  UM CAMINHO DE CURA E RESTAURAÇÃO</vt:lpstr>
      <vt:lpstr>Apresentação do PowerPoint</vt:lpstr>
      <vt:lpstr> INTRODUÇÃO</vt:lpstr>
      <vt:lpstr>Apresentação do PowerPoint</vt:lpstr>
      <vt:lpstr>Vimos que é imperioso seguir a recomendação de Jesus Cristo a respeito de vigiar e orar para não cedermos à tentação ao longo da caminhada (Mt 26.41).</vt:lpstr>
      <vt:lpstr>I - A TENTAÇÃO E SUA  ESFERA HUMANA</vt:lpstr>
      <vt:lpstr>II - O SENHOR JESUS E A TENTAÇÃO</vt:lpstr>
      <vt:lpstr>III - RESISTINDO À TENTAÇÃO</vt:lpstr>
      <vt:lpstr>Apresentação do PowerPoint</vt:lpstr>
      <vt:lpstr> INTRODUÇÃO</vt:lpstr>
      <vt:lpstr>Apresentação do PowerPoint</vt:lpstr>
      <vt:lpstr>Nesta lição, estudamos a importância da santidade em nossa jornada para o Céu.</vt:lpstr>
      <vt:lpstr>I - A PERSPECTIVA  BÍBLICA DA SANTIFICAÇÃO</vt:lpstr>
      <vt:lpstr>II - A SANTIFICAÇÃO E SEUS ESTÁGIOS</vt:lpstr>
      <vt:lpstr>III - O JULGAMENTO DO DEUS SANTO</vt:lpstr>
      <vt:lpstr>Apresentação do PowerPoint</vt:lpstr>
      <vt:lpstr> INTRODUÇÃO</vt:lpstr>
      <vt:lpstr>Apresentação do PowerPoint</vt:lpstr>
      <vt:lpstr>Apresentação do PowerPoint</vt:lpstr>
      <vt:lpstr>I - O PENSAMENTO HUMANO  A RESPEITO DO INFERNO</vt:lpstr>
      <vt:lpstr>II - COMO A PALAVRA  INFERNO APARECE NA BÍBLIA</vt:lpstr>
      <vt:lpstr>III - A DOUTRINA BÍBLICA DO INFERNO</vt:lpstr>
      <vt:lpstr>Apresentação do PowerPoint</vt:lpstr>
      <vt:lpstr> INTRODUÇÃO</vt:lpstr>
      <vt:lpstr>Apresentação do PowerPoint</vt:lpstr>
      <vt:lpstr>I - PARA ONDE APONTA A  ESPERANÇA DO CRISTÃO?</vt:lpstr>
      <vt:lpstr>II - A PERSPECTIVA ESCATOLÓGICA  DA ESPERANÇA CRISTÃ</vt:lpstr>
      <vt:lpstr>III - A ESPERANÇA CRISTÃ  COMO ÂNCORA DA ALMA</vt:lpstr>
      <vt:lpstr>Apresentação do PowerPoint</vt:lpstr>
      <vt:lpstr> INTRODUÇÃO</vt:lpstr>
      <vt:lpstr>Apresentação do PowerPoint</vt:lpstr>
      <vt:lpstr>Apresentação do PowerPoint</vt:lpstr>
      <vt:lpstr>I - O PARAÍSO ETERNO</vt:lpstr>
      <vt:lpstr>II - O ETERNO E PERFEITO ESTADO</vt:lpstr>
      <vt:lpstr>III - O ESTADO FINAL  DE TODOS OS SANTOS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Erberson Pinheiro</dc:creator>
  <cp:lastModifiedBy>Erberson Pinheiro</cp:lastModifiedBy>
  <cp:revision>1166</cp:revision>
  <dcterms:created xsi:type="dcterms:W3CDTF">2016-03-25T20:11:02Z</dcterms:created>
  <dcterms:modified xsi:type="dcterms:W3CDTF">2024-06-26T12:32:00Z</dcterms:modified>
</cp:coreProperties>
</file>